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8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7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532AA-CC3E-4637-A607-684F07464804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544F2-BE5E-4E71-8E9F-63C6E046D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317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812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52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8273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5894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507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304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855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4812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8496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99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277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324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185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7876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076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51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941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297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550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2676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960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7611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49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66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43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16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43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62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44F2-BE5E-4E71-8E9F-63C6E046D80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8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D9A2A30-819B-4E51-9261-20D37897785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772065D-89CE-498C-90AF-17184F1D9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A2A30-819B-4E51-9261-20D37897785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72065D-89CE-498C-90AF-17184F1D9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A2A30-819B-4E51-9261-20D37897785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72065D-89CE-498C-90AF-17184F1D9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A2A30-819B-4E51-9261-20D37897785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72065D-89CE-498C-90AF-17184F1D97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A2A30-819B-4E51-9261-20D37897785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72065D-89CE-498C-90AF-17184F1D97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A2A30-819B-4E51-9261-20D37897785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72065D-89CE-498C-90AF-17184F1D97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A2A30-819B-4E51-9261-20D37897785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72065D-89CE-498C-90AF-17184F1D9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A2A30-819B-4E51-9261-20D37897785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72065D-89CE-498C-90AF-17184F1D97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A2A30-819B-4E51-9261-20D37897785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72065D-89CE-498C-90AF-17184F1D9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D9A2A30-819B-4E51-9261-20D37897785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72065D-89CE-498C-90AF-17184F1D9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D9A2A30-819B-4E51-9261-20D37897785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772065D-89CE-498C-90AF-17184F1D97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D9A2A30-819B-4E51-9261-20D37897785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772065D-89CE-498C-90AF-17184F1D9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89F8D26-CC3A-48BB-AAAC-36964D689687}" type="slidenum">
              <a:rPr lang="en-US" sz="1400" smtClean="0">
                <a:solidFill>
                  <a:srgbClr val="000000"/>
                </a:solidFill>
              </a:rPr>
              <a:pPr eaLnBrk="1" hangingPunct="1"/>
              <a:t>1</a:t>
            </a:fld>
            <a:endParaRPr lang="en-US" sz="1400" smtClean="0">
              <a:solidFill>
                <a:srgbClr val="000000"/>
              </a:solidFill>
            </a:endParaRPr>
          </a:p>
        </p:txBody>
      </p:sp>
      <p:sp>
        <p:nvSpPr>
          <p:cNvPr id="2" name="AutoShape 5" descr="Image result for vanakkam images"/>
          <p:cNvSpPr>
            <a:spLocks noChangeAspect="1" noChangeArrowheads="1"/>
          </p:cNvSpPr>
          <p:nvPr/>
        </p:nvSpPr>
        <p:spPr bwMode="auto">
          <a:xfrm>
            <a:off x="8915400" y="-1825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7" descr="Image result for vanakkam images"/>
          <p:cNvSpPr>
            <a:spLocks noChangeAspect="1" noChangeArrowheads="1"/>
          </p:cNvSpPr>
          <p:nvPr/>
        </p:nvSpPr>
        <p:spPr bwMode="auto">
          <a:xfrm>
            <a:off x="9067800" y="-30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9" descr="Image result for vanakkam images"/>
          <p:cNvSpPr>
            <a:spLocks noChangeAspect="1" noChangeArrowheads="1"/>
          </p:cNvSpPr>
          <p:nvPr/>
        </p:nvSpPr>
        <p:spPr bwMode="auto">
          <a:xfrm>
            <a:off x="9220200" y="1222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48" name="Picture 12" descr="thumb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050" y="785642"/>
            <a:ext cx="3038474" cy="325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50658" y="4057471"/>
            <a:ext cx="46025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வணக்கம்</a:t>
            </a:r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!</a:t>
            </a:r>
            <a:endParaRPr lang="en-US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584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err="1" smtClean="0"/>
              <a:t>அக</a:t>
            </a:r>
            <a:r>
              <a:rPr lang="en-US" dirty="0" smtClean="0"/>
              <a:t> </a:t>
            </a:r>
            <a:r>
              <a:rPr lang="en-US" dirty="0" err="1" smtClean="0"/>
              <a:t>வளங்கள்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புற</a:t>
            </a:r>
            <a:r>
              <a:rPr lang="en-US" dirty="0" smtClean="0"/>
              <a:t> </a:t>
            </a:r>
            <a:r>
              <a:rPr lang="en-US" dirty="0" err="1" smtClean="0"/>
              <a:t>வளங்கள்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அக</a:t>
            </a:r>
            <a:r>
              <a:rPr lang="en-US" dirty="0" smtClean="0"/>
              <a:t> </a:t>
            </a:r>
            <a:r>
              <a:rPr lang="en-US" dirty="0" err="1" smtClean="0"/>
              <a:t>வளங்கள்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இடமாற்றங்கள்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பதவி</a:t>
            </a:r>
            <a:r>
              <a:rPr lang="en-US" dirty="0" smtClean="0"/>
              <a:t> </a:t>
            </a:r>
            <a:r>
              <a:rPr lang="en-US" dirty="0" err="1" smtClean="0"/>
              <a:t>உயர்வுகள்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மேம்படுத்துதல்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பதவி</a:t>
            </a:r>
            <a:r>
              <a:rPr lang="en-US" dirty="0" smtClean="0"/>
              <a:t> </a:t>
            </a:r>
            <a:r>
              <a:rPr lang="en-US" dirty="0" err="1" smtClean="0"/>
              <a:t>இறக்கம்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ஓய்வு</a:t>
            </a:r>
            <a:r>
              <a:rPr lang="en-US" dirty="0" smtClean="0"/>
              <a:t> </a:t>
            </a:r>
            <a:r>
              <a:rPr lang="en-US" dirty="0" err="1" smtClean="0"/>
              <a:t>பெற்ற</a:t>
            </a:r>
            <a:r>
              <a:rPr lang="en-US" dirty="0" smtClean="0"/>
              <a:t> </a:t>
            </a:r>
            <a:r>
              <a:rPr lang="en-US" dirty="0" err="1" smtClean="0"/>
              <a:t>ஊழியர்கள்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ஆட்குறைப்பு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இறந்துபோன</a:t>
            </a:r>
            <a:r>
              <a:rPr lang="en-US" dirty="0" smtClean="0"/>
              <a:t> </a:t>
            </a:r>
            <a:r>
              <a:rPr lang="en-US" dirty="0" err="1" smtClean="0"/>
              <a:t>பணியாளர்களை</a:t>
            </a:r>
            <a:r>
              <a:rPr lang="en-US" dirty="0" smtClean="0"/>
              <a:t> </a:t>
            </a:r>
            <a:r>
              <a:rPr lang="en-US" dirty="0" err="1" smtClean="0"/>
              <a:t>சார்ந்துள்ள</a:t>
            </a:r>
            <a:r>
              <a:rPr lang="en-US" dirty="0" smtClean="0"/>
              <a:t> </a:t>
            </a:r>
            <a:r>
              <a:rPr lang="en-US" dirty="0" err="1" smtClean="0"/>
              <a:t>நபாகள்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அவரது</a:t>
            </a:r>
            <a:r>
              <a:rPr lang="en-US" dirty="0" smtClean="0"/>
              <a:t> </a:t>
            </a:r>
            <a:r>
              <a:rPr lang="en-US" dirty="0" err="1" smtClean="0"/>
              <a:t>உறவினர்கள்</a:t>
            </a:r>
            <a:endParaRPr lang="en-US" dirty="0" smtClean="0"/>
          </a:p>
          <a:p>
            <a:pPr marL="624078" indent="-51435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ஆட்சேர்ப்பு</a:t>
            </a:r>
            <a:r>
              <a:rPr lang="en-US" dirty="0" smtClean="0"/>
              <a:t> </a:t>
            </a:r>
            <a:r>
              <a:rPr lang="en-US" dirty="0" err="1" smtClean="0"/>
              <a:t>வழிமுறைகள்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புற</a:t>
            </a:r>
            <a:r>
              <a:rPr lang="en-US" dirty="0" smtClean="0"/>
              <a:t> </a:t>
            </a:r>
            <a:r>
              <a:rPr lang="en-US" dirty="0" err="1" smtClean="0"/>
              <a:t>வளங்கள்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ஊடக</a:t>
            </a:r>
            <a:r>
              <a:rPr lang="en-US" dirty="0" smtClean="0"/>
              <a:t> </a:t>
            </a:r>
            <a:r>
              <a:rPr lang="en-US" dirty="0" err="1" smtClean="0"/>
              <a:t>விளம்பரங்கள்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கல்வி</a:t>
            </a:r>
            <a:r>
              <a:rPr lang="en-US" dirty="0" smtClean="0"/>
              <a:t> </a:t>
            </a:r>
            <a:r>
              <a:rPr lang="en-US" dirty="0" err="1" smtClean="0"/>
              <a:t>நிறுவனங்கள்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வேலை</a:t>
            </a:r>
            <a:r>
              <a:rPr lang="en-US" dirty="0" smtClean="0"/>
              <a:t> </a:t>
            </a:r>
            <a:r>
              <a:rPr lang="en-US" dirty="0" err="1" smtClean="0"/>
              <a:t>வாய்ப்பு</a:t>
            </a:r>
            <a:r>
              <a:rPr lang="en-US" dirty="0" smtClean="0"/>
              <a:t> </a:t>
            </a:r>
            <a:r>
              <a:rPr lang="en-US" dirty="0" err="1" smtClean="0"/>
              <a:t>முகவர்கள்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வேலைவாய்ப்பு</a:t>
            </a:r>
            <a:r>
              <a:rPr lang="en-US" dirty="0" smtClean="0"/>
              <a:t> </a:t>
            </a:r>
            <a:r>
              <a:rPr lang="en-US" dirty="0" err="1" smtClean="0"/>
              <a:t>அலுவலகங்கள்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தொழிலாளர்</a:t>
            </a:r>
            <a:r>
              <a:rPr lang="en-US" dirty="0" smtClean="0"/>
              <a:t> </a:t>
            </a:r>
            <a:r>
              <a:rPr lang="en-US" dirty="0" err="1" smtClean="0"/>
              <a:t>ஒப்பந்த்தாரர்கள்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கோரப்படாத</a:t>
            </a:r>
            <a:r>
              <a:rPr lang="en-US" dirty="0" smtClean="0"/>
              <a:t> </a:t>
            </a:r>
            <a:r>
              <a:rPr lang="en-US" dirty="0" err="1" smtClean="0"/>
              <a:t>விண்ணப்பதாரர்கள்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தொழிலாளர்</a:t>
            </a:r>
            <a:r>
              <a:rPr lang="en-US" dirty="0" smtClean="0"/>
              <a:t> </a:t>
            </a:r>
            <a:r>
              <a:rPr lang="en-US" dirty="0" err="1" smtClean="0"/>
              <a:t>பரிந்துரைகள்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தொழிற்சாலை</a:t>
            </a:r>
            <a:r>
              <a:rPr lang="en-US" dirty="0" smtClean="0"/>
              <a:t> </a:t>
            </a:r>
            <a:r>
              <a:rPr lang="en-US" dirty="0" err="1" smtClean="0"/>
              <a:t>வாயிலில்</a:t>
            </a:r>
            <a:r>
              <a:rPr lang="en-US" dirty="0" smtClean="0"/>
              <a:t> </a:t>
            </a:r>
            <a:r>
              <a:rPr lang="en-US" dirty="0" err="1" smtClean="0"/>
              <a:t>ஆட்சேர்ப்பு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புறத்திறனீட்டல்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ஆட்சேர்ப்பில்</a:t>
            </a:r>
            <a:r>
              <a:rPr lang="en-US" dirty="0" smtClean="0"/>
              <a:t> </a:t>
            </a:r>
            <a:r>
              <a:rPr lang="en-US" dirty="0" err="1" smtClean="0"/>
              <a:t>சமீபகால</a:t>
            </a:r>
            <a:r>
              <a:rPr lang="en-US" dirty="0" smtClean="0"/>
              <a:t> </a:t>
            </a:r>
            <a:r>
              <a:rPr lang="en-US" dirty="0" err="1" smtClean="0"/>
              <a:t>போக்குகள்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2286000"/>
          </a:xfrm>
        </p:spPr>
        <p:txBody>
          <a:bodyPr/>
          <a:lstStyle/>
          <a:p>
            <a:pPr algn="r"/>
            <a:r>
              <a:rPr lang="en-US" dirty="0" err="1" smtClean="0"/>
              <a:t>அத்தியாயம்</a:t>
            </a:r>
            <a:r>
              <a:rPr lang="en-US" dirty="0" smtClean="0"/>
              <a:t> – 11</a:t>
            </a:r>
            <a:br>
              <a:rPr lang="en-US" dirty="0" smtClean="0"/>
            </a:br>
            <a:r>
              <a:rPr lang="en-US" sz="4000" dirty="0" err="1" smtClean="0"/>
              <a:t>பணியாளர்</a:t>
            </a:r>
            <a:r>
              <a:rPr lang="en-US" sz="4000" dirty="0" smtClean="0"/>
              <a:t> </a:t>
            </a:r>
            <a:r>
              <a:rPr lang="en-US" sz="4000" dirty="0" err="1" smtClean="0"/>
              <a:t>தேர்ந்தெடுத்தல்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 err="1" smtClean="0"/>
              <a:t>தேர்ந்தெடுத்தலின்</a:t>
            </a:r>
            <a:r>
              <a:rPr lang="en-US" dirty="0" smtClean="0"/>
              <a:t> </a:t>
            </a:r>
            <a:r>
              <a:rPr lang="en-US" dirty="0" err="1" smtClean="0"/>
              <a:t>பொருள்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வரைவிலக்கணம்</a:t>
            </a:r>
            <a:endParaRPr lang="en-US" dirty="0" smtClean="0"/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 err="1" smtClean="0"/>
              <a:t>தேர்ந்தெடுத்தலின்</a:t>
            </a:r>
            <a:r>
              <a:rPr lang="en-US" dirty="0" smtClean="0"/>
              <a:t> </a:t>
            </a:r>
            <a:r>
              <a:rPr lang="en-US" dirty="0" err="1" smtClean="0"/>
              <a:t>செயல்</a:t>
            </a:r>
            <a:r>
              <a:rPr lang="en-US" dirty="0" smtClean="0"/>
              <a:t> </a:t>
            </a:r>
            <a:r>
              <a:rPr lang="en-US" dirty="0" err="1" smtClean="0"/>
              <a:t>முறைக்கான</a:t>
            </a:r>
            <a:r>
              <a:rPr lang="en-US" dirty="0" smtClean="0"/>
              <a:t> </a:t>
            </a:r>
            <a:r>
              <a:rPr lang="en-US" dirty="0" err="1" smtClean="0"/>
              <a:t>நிலையான</a:t>
            </a:r>
            <a:r>
              <a:rPr lang="en-US" dirty="0" smtClean="0"/>
              <a:t> </a:t>
            </a:r>
            <a:r>
              <a:rPr lang="en-US" dirty="0" err="1" smtClean="0"/>
              <a:t>படிநிலைகள்</a:t>
            </a:r>
            <a:endParaRPr lang="en-US" dirty="0" smtClean="0"/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 err="1" smtClean="0"/>
              <a:t>தேர்ந்தெடுத்தல்</a:t>
            </a:r>
            <a:r>
              <a:rPr lang="en-US" dirty="0" smtClean="0"/>
              <a:t> </a:t>
            </a:r>
            <a:r>
              <a:rPr lang="en-US" dirty="0" err="1" smtClean="0"/>
              <a:t>செயல்</a:t>
            </a:r>
            <a:r>
              <a:rPr lang="en-US" dirty="0" smtClean="0"/>
              <a:t> </a:t>
            </a:r>
            <a:r>
              <a:rPr lang="en-US" dirty="0" err="1" smtClean="0"/>
              <a:t>முறையினை</a:t>
            </a:r>
            <a:r>
              <a:rPr lang="en-US" dirty="0" smtClean="0"/>
              <a:t> </a:t>
            </a:r>
            <a:r>
              <a:rPr lang="en-US" dirty="0" err="1" smtClean="0"/>
              <a:t>பாதிக்கும்</a:t>
            </a:r>
            <a:r>
              <a:rPr lang="en-US" dirty="0" smtClean="0"/>
              <a:t> </a:t>
            </a:r>
            <a:r>
              <a:rPr lang="en-US" dirty="0" err="1" smtClean="0"/>
              <a:t>காரணிகள்</a:t>
            </a:r>
            <a:endParaRPr lang="en-US" dirty="0" smtClean="0"/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 err="1" smtClean="0"/>
              <a:t>தேர்ந்தெடுத்தலின்</a:t>
            </a:r>
            <a:r>
              <a:rPr lang="en-US" dirty="0" smtClean="0"/>
              <a:t> </a:t>
            </a:r>
            <a:r>
              <a:rPr lang="en-US" dirty="0" err="1" smtClean="0"/>
              <a:t>முக்கியத்துவம்</a:t>
            </a:r>
            <a:endParaRPr lang="en-US" dirty="0" smtClean="0"/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 err="1" smtClean="0"/>
              <a:t>தேர்ந்தெடுத்தலும்</a:t>
            </a:r>
            <a:r>
              <a:rPr lang="en-US" dirty="0" smtClean="0"/>
              <a:t> </a:t>
            </a:r>
            <a:r>
              <a:rPr lang="en-US" dirty="0" err="1" smtClean="0"/>
              <a:t>ஆள்சேர்ப்புக்கும்</a:t>
            </a:r>
            <a:r>
              <a:rPr lang="en-US" dirty="0" smtClean="0"/>
              <a:t> </a:t>
            </a:r>
            <a:r>
              <a:rPr lang="en-US" dirty="0" err="1" smtClean="0"/>
              <a:t>இடையேயான</a:t>
            </a:r>
            <a:r>
              <a:rPr lang="en-US" dirty="0" smtClean="0"/>
              <a:t> </a:t>
            </a:r>
            <a:r>
              <a:rPr lang="en-US" dirty="0" err="1" smtClean="0"/>
              <a:t>வேறுபாடுகள்</a:t>
            </a:r>
            <a:endParaRPr lang="en-US" dirty="0" smtClean="0"/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 err="1" smtClean="0"/>
              <a:t>பணியமர்த்தலின்</a:t>
            </a:r>
            <a:r>
              <a:rPr lang="en-US" dirty="0" smtClean="0"/>
              <a:t> </a:t>
            </a:r>
            <a:r>
              <a:rPr lang="en-US" dirty="0" err="1" smtClean="0"/>
              <a:t>முக்கியத்துவம்</a:t>
            </a:r>
            <a:endParaRPr lang="en-US" dirty="0" smtClean="0"/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dirty="0" err="1" smtClean="0"/>
              <a:t>பணியமர்த்தலின்</a:t>
            </a:r>
            <a:r>
              <a:rPr lang="en-US" dirty="0" smtClean="0"/>
              <a:t> </a:t>
            </a:r>
            <a:r>
              <a:rPr lang="en-US" dirty="0" err="1" smtClean="0"/>
              <a:t>கோட்பாடுகள்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நோக்கங்கள்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eriod"/>
            </a:pP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நிரப்பப்படாத</a:t>
            </a:r>
            <a:r>
              <a:rPr lang="en-US" dirty="0" smtClean="0"/>
              <a:t> </a:t>
            </a:r>
            <a:r>
              <a:rPr lang="en-US" dirty="0" err="1" smtClean="0"/>
              <a:t>விண்ணப்பம்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விண்ணப்ப</a:t>
            </a:r>
            <a:r>
              <a:rPr lang="en-US" dirty="0" smtClean="0"/>
              <a:t> </a:t>
            </a:r>
            <a:r>
              <a:rPr lang="en-US" dirty="0" err="1" smtClean="0"/>
              <a:t>பரிசீலனை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தேர்வு</a:t>
            </a:r>
            <a:r>
              <a:rPr lang="en-US" dirty="0" smtClean="0"/>
              <a:t> </a:t>
            </a:r>
            <a:r>
              <a:rPr lang="en-US" dirty="0" err="1" smtClean="0"/>
              <a:t>சோதனை</a:t>
            </a: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			அ. </a:t>
            </a:r>
            <a:r>
              <a:rPr lang="en-US" dirty="0" err="1" smtClean="0"/>
              <a:t>திறன்</a:t>
            </a:r>
            <a:r>
              <a:rPr lang="en-US" dirty="0" smtClean="0"/>
              <a:t> </a:t>
            </a:r>
            <a:r>
              <a:rPr lang="en-US" dirty="0" err="1" smtClean="0"/>
              <a:t>சோதனை</a:t>
            </a: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			ஆ. </a:t>
            </a:r>
            <a:r>
              <a:rPr lang="en-US" dirty="0" err="1" smtClean="0"/>
              <a:t>ஆளுமை</a:t>
            </a:r>
            <a:r>
              <a:rPr lang="en-US" dirty="0" smtClean="0"/>
              <a:t> </a:t>
            </a:r>
            <a:r>
              <a:rPr lang="en-US" dirty="0" err="1" smtClean="0"/>
              <a:t>சோதனை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err="1" smtClean="0"/>
              <a:t>தேர்ந்தெடுத்தலின்</a:t>
            </a:r>
            <a:r>
              <a:rPr lang="en-US" sz="2700" dirty="0" smtClean="0"/>
              <a:t> </a:t>
            </a:r>
            <a:r>
              <a:rPr lang="en-US" sz="2700" dirty="0" err="1" smtClean="0"/>
              <a:t>செயல்</a:t>
            </a:r>
            <a:r>
              <a:rPr lang="en-US" sz="2700" dirty="0" smtClean="0"/>
              <a:t> </a:t>
            </a:r>
            <a:r>
              <a:rPr lang="en-US" sz="2700" dirty="0" err="1" smtClean="0"/>
              <a:t>முறைக்கான</a:t>
            </a:r>
            <a:r>
              <a:rPr lang="en-US" sz="2700" dirty="0" smtClean="0"/>
              <a:t> </a:t>
            </a:r>
            <a:r>
              <a:rPr lang="en-US" sz="2700" dirty="0" err="1" smtClean="0"/>
              <a:t>நிலையான</a:t>
            </a:r>
            <a:r>
              <a:rPr lang="en-US" sz="2700" dirty="0" smtClean="0"/>
              <a:t> </a:t>
            </a:r>
            <a:r>
              <a:rPr lang="en-US" sz="2700" dirty="0" err="1" smtClean="0"/>
              <a:t>படிநிலைகள்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அ. </a:t>
            </a:r>
            <a:r>
              <a:rPr lang="en-US" dirty="0" err="1" smtClean="0"/>
              <a:t>உளவியல்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1. </a:t>
            </a:r>
            <a:r>
              <a:rPr lang="en-US" dirty="0" err="1" smtClean="0"/>
              <a:t>எண்</a:t>
            </a:r>
            <a:r>
              <a:rPr lang="en-US" dirty="0" smtClean="0"/>
              <a:t> </a:t>
            </a:r>
            <a:r>
              <a:rPr lang="en-US" dirty="0" err="1" smtClean="0"/>
              <a:t>திறன்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2. </a:t>
            </a:r>
            <a:r>
              <a:rPr lang="en-US" dirty="0" err="1" smtClean="0"/>
              <a:t>வாய்மொழி</a:t>
            </a:r>
            <a:r>
              <a:rPr lang="en-US" dirty="0" smtClean="0"/>
              <a:t> </a:t>
            </a:r>
            <a:r>
              <a:rPr lang="en-US" dirty="0" err="1" smtClean="0"/>
              <a:t>திறன்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3. </a:t>
            </a:r>
            <a:r>
              <a:rPr lang="en-US" dirty="0" err="1" smtClean="0"/>
              <a:t>காரணமறிதல்</a:t>
            </a:r>
            <a:r>
              <a:rPr lang="en-US" dirty="0" smtClean="0"/>
              <a:t> </a:t>
            </a:r>
            <a:r>
              <a:rPr lang="en-US" dirty="0" err="1" smtClean="0"/>
              <a:t>திறன்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4. </a:t>
            </a:r>
            <a:r>
              <a:rPr lang="en-US" dirty="0" err="1" smtClean="0"/>
              <a:t>பொறியியல்</a:t>
            </a:r>
            <a:r>
              <a:rPr lang="en-US" dirty="0" smtClean="0"/>
              <a:t> </a:t>
            </a:r>
            <a:r>
              <a:rPr lang="en-US" dirty="0" err="1" smtClean="0"/>
              <a:t>திறன்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5. </a:t>
            </a:r>
            <a:r>
              <a:rPr lang="en-US" dirty="0" err="1" smtClean="0"/>
              <a:t>விளக்க</a:t>
            </a:r>
            <a:r>
              <a:rPr lang="en-US" dirty="0" smtClean="0"/>
              <a:t> </a:t>
            </a:r>
            <a:r>
              <a:rPr lang="en-US" dirty="0" err="1" smtClean="0"/>
              <a:t>வரைபட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6. </a:t>
            </a:r>
            <a:r>
              <a:rPr lang="en-US" dirty="0" err="1" smtClean="0"/>
              <a:t>உணருதல்</a:t>
            </a:r>
            <a:r>
              <a:rPr lang="en-US" dirty="0" smtClean="0"/>
              <a:t> </a:t>
            </a:r>
            <a:r>
              <a:rPr lang="en-US" dirty="0" err="1" smtClean="0"/>
              <a:t>திறன்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7. </a:t>
            </a:r>
            <a:r>
              <a:rPr lang="en-US" dirty="0" err="1" smtClean="0"/>
              <a:t>சூழ்நிலைக்கேற்ற</a:t>
            </a:r>
            <a:r>
              <a:rPr lang="en-US" dirty="0" smtClean="0"/>
              <a:t> </a:t>
            </a:r>
            <a:r>
              <a:rPr lang="en-US" dirty="0" err="1" smtClean="0"/>
              <a:t>தீர்வு</a:t>
            </a:r>
            <a:r>
              <a:rPr lang="en-US" dirty="0" smtClean="0"/>
              <a:t> </a:t>
            </a:r>
            <a:r>
              <a:rPr lang="en-US" dirty="0" err="1" smtClean="0"/>
              <a:t>காணும்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</a:t>
            </a:r>
            <a:r>
              <a:rPr lang="en-US" dirty="0" err="1" smtClean="0"/>
              <a:t>ஆற்றல்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8. </a:t>
            </a:r>
            <a:r>
              <a:rPr lang="en-US" dirty="0" err="1" smtClean="0"/>
              <a:t>மனக்கணிதத்</a:t>
            </a:r>
            <a:r>
              <a:rPr lang="en-US" dirty="0" smtClean="0"/>
              <a:t> </a:t>
            </a:r>
            <a:r>
              <a:rPr lang="en-US" dirty="0" err="1" smtClean="0"/>
              <a:t>திறன்</a:t>
            </a:r>
            <a:r>
              <a:rPr lang="en-US" dirty="0" smtClean="0"/>
              <a:t> </a:t>
            </a:r>
            <a:r>
              <a:rPr lang="en-US" dirty="0" err="1" smtClean="0"/>
              <a:t>ஆய்வுத்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9. </a:t>
            </a:r>
            <a:r>
              <a:rPr lang="en-US" dirty="0" err="1" smtClean="0"/>
              <a:t>சொல்</a:t>
            </a:r>
            <a:r>
              <a:rPr lang="en-US" dirty="0" smtClean="0"/>
              <a:t> </a:t>
            </a:r>
            <a:r>
              <a:rPr lang="en-US" dirty="0" err="1" smtClean="0"/>
              <a:t>அகராதி</a:t>
            </a:r>
            <a:r>
              <a:rPr lang="en-US" dirty="0" smtClean="0"/>
              <a:t> </a:t>
            </a:r>
            <a:r>
              <a:rPr lang="en-US" dirty="0" err="1" smtClean="0"/>
              <a:t>ஆய்வுத்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10. </a:t>
            </a:r>
            <a:r>
              <a:rPr lang="en-US" dirty="0" err="1" smtClean="0"/>
              <a:t>எண்</a:t>
            </a:r>
            <a:r>
              <a:rPr lang="en-US" dirty="0" smtClean="0"/>
              <a:t> </a:t>
            </a:r>
            <a:r>
              <a:rPr lang="en-US" dirty="0" err="1" smtClean="0"/>
              <a:t>தொடர்</a:t>
            </a:r>
            <a:r>
              <a:rPr lang="en-US" dirty="0" smtClean="0"/>
              <a:t> </a:t>
            </a:r>
            <a:r>
              <a:rPr lang="en-US" dirty="0" err="1" smtClean="0"/>
              <a:t>ஆய்வுத்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திறன்</a:t>
            </a:r>
            <a:r>
              <a:rPr lang="en-US" dirty="0" smtClean="0"/>
              <a:t> </a:t>
            </a:r>
            <a:r>
              <a:rPr lang="en-US" dirty="0" err="1" smtClean="0"/>
              <a:t>சோதனை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600" b="1" dirty="0" err="1" smtClean="0"/>
              <a:t>திறன்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சோதனை</a:t>
            </a:r>
            <a:endParaRPr lang="en-US" sz="3600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ஆ. </a:t>
            </a:r>
            <a:r>
              <a:rPr lang="en-US" dirty="0" err="1" smtClean="0"/>
              <a:t>சாதனை</a:t>
            </a:r>
            <a:r>
              <a:rPr lang="en-US" dirty="0" smtClean="0"/>
              <a:t> </a:t>
            </a:r>
            <a:r>
              <a:rPr lang="en-US" dirty="0" err="1" smtClean="0"/>
              <a:t>ஆய்வுத்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இ. </a:t>
            </a:r>
            <a:r>
              <a:rPr lang="en-US" dirty="0" err="1" smtClean="0"/>
              <a:t>நுண்ணறிவுத்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ஈ. </a:t>
            </a:r>
            <a:r>
              <a:rPr lang="en-US" dirty="0" err="1" smtClean="0"/>
              <a:t>முடிவெடுக்கும்</a:t>
            </a:r>
            <a:r>
              <a:rPr lang="en-US" dirty="0" smtClean="0"/>
              <a:t> </a:t>
            </a:r>
            <a:r>
              <a:rPr lang="en-US" dirty="0" err="1" smtClean="0"/>
              <a:t>திறன்</a:t>
            </a:r>
            <a:r>
              <a:rPr lang="en-US" dirty="0" smtClean="0"/>
              <a:t> </a:t>
            </a:r>
            <a:r>
              <a:rPr lang="en-US" dirty="0" err="1" smtClean="0"/>
              <a:t>ஆய்வுத்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>
            <a:normAutofit fontScale="77500" lnSpcReduction="20000"/>
          </a:bodyPr>
          <a:lstStyle/>
          <a:p>
            <a:pPr marL="624078" indent="-514350">
              <a:buNone/>
            </a:pPr>
            <a:r>
              <a:rPr lang="en-US" b="1" dirty="0" smtClean="0"/>
              <a:t>ஆ. </a:t>
            </a:r>
            <a:r>
              <a:rPr lang="en-US" b="1" dirty="0" err="1" smtClean="0"/>
              <a:t>ஆளுமை</a:t>
            </a:r>
            <a:r>
              <a:rPr lang="en-US" b="1" dirty="0" smtClean="0"/>
              <a:t> </a:t>
            </a:r>
            <a:r>
              <a:rPr lang="en-US" b="1" dirty="0" err="1" smtClean="0"/>
              <a:t>சோதனை</a:t>
            </a:r>
            <a:endParaRPr lang="en-US" b="1" dirty="0" smtClean="0"/>
          </a:p>
          <a:p>
            <a:pPr marL="624078" indent="-514350">
              <a:buNone/>
            </a:pPr>
            <a:endParaRPr lang="en-US" b="1" dirty="0" smtClean="0"/>
          </a:p>
          <a:p>
            <a:pPr marL="624078" indent="-514350">
              <a:buNone/>
            </a:pPr>
            <a:r>
              <a:rPr lang="en-US" b="1" dirty="0" err="1" smtClean="0"/>
              <a:t>ஆளுமை</a:t>
            </a:r>
            <a:r>
              <a:rPr lang="en-US" b="1" dirty="0" smtClean="0"/>
              <a:t> </a:t>
            </a:r>
            <a:r>
              <a:rPr lang="en-US" b="1" dirty="0" err="1" smtClean="0"/>
              <a:t>ஆய்வுத்</a:t>
            </a:r>
            <a:r>
              <a:rPr lang="en-US" b="1" dirty="0" smtClean="0"/>
              <a:t> </a:t>
            </a:r>
            <a:r>
              <a:rPr lang="en-US" b="1" dirty="0" err="1" smtClean="0"/>
              <a:t>தேர்வு</a:t>
            </a:r>
            <a:endParaRPr lang="en-US" b="1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ஆர்வ</a:t>
            </a:r>
            <a:r>
              <a:rPr lang="en-US" dirty="0" smtClean="0"/>
              <a:t> </a:t>
            </a:r>
            <a:r>
              <a:rPr lang="en-US" dirty="0" err="1" smtClean="0"/>
              <a:t>ஆய்வுத்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ஆளுமைத்திறன்</a:t>
            </a:r>
            <a:r>
              <a:rPr lang="en-US" dirty="0" smtClean="0"/>
              <a:t> </a:t>
            </a:r>
            <a:r>
              <a:rPr lang="en-US" dirty="0" err="1" smtClean="0"/>
              <a:t>ஆய்வுத்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செயல்</a:t>
            </a:r>
            <a:r>
              <a:rPr lang="en-US" dirty="0" smtClean="0"/>
              <a:t> </a:t>
            </a:r>
            <a:r>
              <a:rPr lang="en-US" dirty="0" err="1" smtClean="0"/>
              <a:t>திறன்</a:t>
            </a:r>
            <a:r>
              <a:rPr lang="en-US" dirty="0" smtClean="0"/>
              <a:t> </a:t>
            </a:r>
            <a:r>
              <a:rPr lang="en-US" dirty="0" err="1" smtClean="0"/>
              <a:t>ஆய்வுத்</a:t>
            </a:r>
            <a:r>
              <a:rPr lang="en-US" dirty="0" smtClean="0"/>
              <a:t> </a:t>
            </a:r>
            <a:r>
              <a:rPr lang="en-US" dirty="0" err="1" smtClean="0"/>
              <a:t>தேர்வு</a:t>
            </a: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b="1" dirty="0" err="1" smtClean="0"/>
              <a:t>நேர்காணல்</a:t>
            </a:r>
            <a:endParaRPr lang="en-US" b="1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ஆரம்ப</a:t>
            </a:r>
            <a:r>
              <a:rPr lang="en-US" dirty="0" smtClean="0"/>
              <a:t> </a:t>
            </a:r>
            <a:r>
              <a:rPr lang="en-US" dirty="0" err="1" smtClean="0"/>
              <a:t>நேர்காணல்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வடிவமைக்கப்பட்ட</a:t>
            </a:r>
            <a:r>
              <a:rPr lang="en-US" dirty="0" smtClean="0"/>
              <a:t> </a:t>
            </a:r>
            <a:r>
              <a:rPr lang="en-US" dirty="0" err="1" smtClean="0"/>
              <a:t>நேர்காணல்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ஆழ்ந்த</a:t>
            </a:r>
            <a:r>
              <a:rPr lang="en-US" dirty="0" smtClean="0"/>
              <a:t> </a:t>
            </a:r>
            <a:r>
              <a:rPr lang="en-US" dirty="0" err="1" smtClean="0"/>
              <a:t>நேர்காணல்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உயர்மட்டகுழு</a:t>
            </a:r>
            <a:r>
              <a:rPr lang="en-US" dirty="0" smtClean="0"/>
              <a:t> </a:t>
            </a:r>
            <a:r>
              <a:rPr lang="en-US" dirty="0" err="1" smtClean="0"/>
              <a:t>நேர்காணல்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மன</a:t>
            </a:r>
            <a:r>
              <a:rPr lang="en-US" dirty="0" smtClean="0"/>
              <a:t> </a:t>
            </a:r>
            <a:r>
              <a:rPr lang="en-US" dirty="0" err="1" smtClean="0"/>
              <a:t>அழுத்த</a:t>
            </a:r>
            <a:r>
              <a:rPr lang="en-US" dirty="0" smtClean="0"/>
              <a:t> </a:t>
            </a:r>
            <a:r>
              <a:rPr lang="en-US" dirty="0" err="1" smtClean="0"/>
              <a:t>நேர்காணல்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தொலைபேசி</a:t>
            </a:r>
            <a:r>
              <a:rPr lang="en-US" dirty="0" smtClean="0"/>
              <a:t> </a:t>
            </a:r>
            <a:r>
              <a:rPr lang="en-US" dirty="0" err="1" smtClean="0"/>
              <a:t>நேர்காணல்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இணையவழி</a:t>
            </a:r>
            <a:r>
              <a:rPr lang="en-US" dirty="0" smtClean="0"/>
              <a:t> </a:t>
            </a:r>
            <a:r>
              <a:rPr lang="en-US" dirty="0" err="1" smtClean="0"/>
              <a:t>நேர்காணல்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குழு</a:t>
            </a:r>
            <a:r>
              <a:rPr lang="en-US" dirty="0" smtClean="0"/>
              <a:t> </a:t>
            </a:r>
            <a:r>
              <a:rPr lang="en-US" dirty="0" err="1" smtClean="0"/>
              <a:t>நேர்காணல்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காணொலி</a:t>
            </a:r>
            <a:r>
              <a:rPr lang="en-US" dirty="0" smtClean="0"/>
              <a:t> </a:t>
            </a:r>
            <a:r>
              <a:rPr lang="en-US" dirty="0" err="1" smtClean="0"/>
              <a:t>கலந்துரையாடல்</a:t>
            </a:r>
            <a:r>
              <a:rPr lang="en-US" dirty="0" smtClean="0"/>
              <a:t> </a:t>
            </a:r>
            <a:r>
              <a:rPr lang="en-US" dirty="0" err="1" smtClean="0"/>
              <a:t>வழி</a:t>
            </a:r>
            <a:r>
              <a:rPr lang="en-US" dirty="0" smtClean="0"/>
              <a:t> </a:t>
            </a:r>
            <a:r>
              <a:rPr lang="en-US" dirty="0" err="1" smtClean="0"/>
              <a:t>நேர்காணல்</a:t>
            </a:r>
            <a:endParaRPr lang="en-US" dirty="0" smtClean="0"/>
          </a:p>
          <a:p>
            <a:pPr marL="624078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பணியின்</a:t>
            </a:r>
            <a:r>
              <a:rPr lang="en-US" dirty="0" smtClean="0"/>
              <a:t> </a:t>
            </a:r>
            <a:r>
              <a:rPr lang="en-US" dirty="0" err="1" smtClean="0"/>
              <a:t>தன்மை</a:t>
            </a:r>
            <a:endParaRPr lang="en-US" dirty="0" smtClean="0"/>
          </a:p>
          <a:p>
            <a:r>
              <a:rPr lang="en-US" dirty="0" err="1" smtClean="0"/>
              <a:t>விண்ணப்பதாரர்களின்</a:t>
            </a:r>
            <a:r>
              <a:rPr lang="en-US" dirty="0" smtClean="0"/>
              <a:t> </a:t>
            </a:r>
            <a:r>
              <a:rPr lang="en-US" dirty="0" err="1" smtClean="0"/>
              <a:t>எண்ணிக்கை</a:t>
            </a:r>
            <a:endParaRPr lang="en-US" dirty="0" smtClean="0"/>
          </a:p>
          <a:p>
            <a:r>
              <a:rPr lang="en-US" dirty="0" err="1" smtClean="0"/>
              <a:t>தேர்ந்தெடுத்தல்</a:t>
            </a:r>
            <a:r>
              <a:rPr lang="en-US" dirty="0" smtClean="0"/>
              <a:t> </a:t>
            </a:r>
            <a:r>
              <a:rPr lang="en-US" dirty="0" err="1" smtClean="0"/>
              <a:t>கொள்கை</a:t>
            </a:r>
            <a:endParaRPr lang="en-US" dirty="0" smtClean="0"/>
          </a:p>
          <a:p>
            <a:r>
              <a:rPr lang="en-US" dirty="0" err="1" smtClean="0"/>
              <a:t>செலவு</a:t>
            </a:r>
            <a:r>
              <a:rPr lang="en-US" dirty="0" smtClean="0"/>
              <a:t> </a:t>
            </a:r>
            <a:r>
              <a:rPr lang="en-US" dirty="0" err="1" smtClean="0"/>
              <a:t>காரணி</a:t>
            </a:r>
            <a:r>
              <a:rPr lang="en-US" dirty="0" smtClean="0"/>
              <a:t> </a:t>
            </a:r>
            <a:r>
              <a:rPr lang="en-US" dirty="0" err="1" smtClean="0"/>
              <a:t>திட்டம்</a:t>
            </a:r>
            <a:endParaRPr lang="en-US" dirty="0" smtClean="0"/>
          </a:p>
          <a:p>
            <a:r>
              <a:rPr lang="en-US" dirty="0" err="1" smtClean="0"/>
              <a:t>கல்வித்தகுதி</a:t>
            </a:r>
            <a:r>
              <a:rPr lang="en-US" dirty="0" smtClean="0"/>
              <a:t>, </a:t>
            </a:r>
            <a:r>
              <a:rPr lang="en-US" dirty="0" err="1" smtClean="0"/>
              <a:t>அனுபவம்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வெளிப்பாடு</a:t>
            </a:r>
            <a:r>
              <a:rPr lang="en-US" dirty="0" smtClean="0"/>
              <a:t> </a:t>
            </a:r>
            <a:r>
              <a:rPr lang="en-US" dirty="0" err="1" smtClean="0"/>
              <a:t>நிலை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err="1" smtClean="0"/>
              <a:t>பணியாளர்</a:t>
            </a:r>
            <a:r>
              <a:rPr lang="en-US" sz="2700" dirty="0" smtClean="0"/>
              <a:t> </a:t>
            </a:r>
            <a:r>
              <a:rPr lang="en-US" sz="2700" dirty="0" err="1" smtClean="0"/>
              <a:t>தேர்ந்தெடுத்தல்</a:t>
            </a:r>
            <a:r>
              <a:rPr lang="en-US" sz="2700" dirty="0" smtClean="0"/>
              <a:t> </a:t>
            </a:r>
            <a:r>
              <a:rPr lang="en-US" sz="2700" dirty="0" err="1" smtClean="0"/>
              <a:t>நடைமுறைகளை</a:t>
            </a:r>
            <a:r>
              <a:rPr lang="en-US" sz="2700" dirty="0" smtClean="0"/>
              <a:t> </a:t>
            </a:r>
            <a:r>
              <a:rPr lang="en-US" sz="2700" dirty="0" err="1" smtClean="0"/>
              <a:t>தீர்மானிக்கும்</a:t>
            </a:r>
            <a:r>
              <a:rPr lang="en-US" sz="2700" dirty="0" smtClean="0"/>
              <a:t> </a:t>
            </a:r>
            <a:r>
              <a:rPr lang="en-US" sz="2700" dirty="0" err="1" smtClean="0"/>
              <a:t>காரணிகள்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வள</a:t>
            </a:r>
            <a:r>
              <a:rPr lang="en-US" dirty="0" smtClean="0"/>
              <a:t> </a:t>
            </a:r>
            <a:r>
              <a:rPr lang="en-US" dirty="0" err="1" smtClean="0"/>
              <a:t>மேலாண்மை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அத்தியாயம்</a:t>
            </a:r>
            <a:r>
              <a:rPr lang="en-US" dirty="0" smtClean="0"/>
              <a:t> – 9</a:t>
            </a:r>
          </a:p>
          <a:p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வள</a:t>
            </a:r>
            <a:r>
              <a:rPr lang="en-US" dirty="0" smtClean="0"/>
              <a:t> </a:t>
            </a:r>
            <a:r>
              <a:rPr lang="en-US" dirty="0" err="1" smtClean="0"/>
              <a:t>மேம்பாட்டின்</a:t>
            </a:r>
            <a:r>
              <a:rPr lang="en-US" dirty="0" smtClean="0"/>
              <a:t> </a:t>
            </a:r>
            <a:r>
              <a:rPr lang="en-US" dirty="0" err="1" smtClean="0"/>
              <a:t>அடிப்படைகள்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நல்ல</a:t>
            </a:r>
            <a:r>
              <a:rPr lang="en-US" dirty="0" smtClean="0"/>
              <a:t> </a:t>
            </a:r>
            <a:r>
              <a:rPr lang="en-US" dirty="0" err="1" smtClean="0"/>
              <a:t>திறமை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சிறந்த</a:t>
            </a:r>
            <a:r>
              <a:rPr lang="en-US" dirty="0" smtClean="0"/>
              <a:t> </a:t>
            </a:r>
            <a:r>
              <a:rPr lang="en-US" dirty="0" err="1" smtClean="0"/>
              <a:t>திறன்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குறைக்கப்பட்ட</a:t>
            </a:r>
            <a:r>
              <a:rPr lang="en-US" dirty="0" smtClean="0"/>
              <a:t> </a:t>
            </a:r>
            <a:r>
              <a:rPr lang="en-US" dirty="0" err="1" smtClean="0"/>
              <a:t>பயிற்சி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வளர்ச்சிக்கான</a:t>
            </a:r>
            <a:r>
              <a:rPr lang="en-US" dirty="0" smtClean="0"/>
              <a:t> </a:t>
            </a:r>
            <a:r>
              <a:rPr lang="en-US" dirty="0" err="1" smtClean="0"/>
              <a:t>செலவு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குறைக்கப்பட்ட</a:t>
            </a:r>
            <a:r>
              <a:rPr lang="en-US" dirty="0" smtClean="0"/>
              <a:t> </a:t>
            </a:r>
            <a:r>
              <a:rPr lang="en-US" dirty="0" err="1" smtClean="0"/>
              <a:t>பணி</a:t>
            </a:r>
            <a:r>
              <a:rPr lang="en-US" dirty="0" smtClean="0"/>
              <a:t> </a:t>
            </a:r>
            <a:r>
              <a:rPr lang="en-US" dirty="0" err="1" smtClean="0"/>
              <a:t>சுழற்சி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வேலையை</a:t>
            </a:r>
            <a:r>
              <a:rPr lang="en-US" dirty="0" smtClean="0"/>
              <a:t> </a:t>
            </a:r>
            <a:r>
              <a:rPr lang="en-US" dirty="0" err="1" smtClean="0"/>
              <a:t>தூண்டுதல்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பிற</a:t>
            </a:r>
            <a:r>
              <a:rPr lang="en-US" dirty="0" smtClean="0"/>
              <a:t> </a:t>
            </a:r>
            <a:r>
              <a:rPr lang="en-US" dirty="0" err="1" smtClean="0"/>
              <a:t>நன்மைகள்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பணித்தேர்வின்</a:t>
            </a:r>
            <a:r>
              <a:rPr lang="en-US" sz="3200" dirty="0" smtClean="0"/>
              <a:t> </a:t>
            </a:r>
            <a:r>
              <a:rPr lang="en-US" sz="3200" dirty="0" err="1" smtClean="0"/>
              <a:t>முக்கியத்துவம்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ஊழியர்</a:t>
            </a:r>
            <a:r>
              <a:rPr lang="en-US" dirty="0" smtClean="0"/>
              <a:t> </a:t>
            </a:r>
            <a:r>
              <a:rPr lang="en-US" dirty="0" err="1" smtClean="0"/>
              <a:t>ஒழுங்குணர்வை</a:t>
            </a:r>
            <a:r>
              <a:rPr lang="en-US" dirty="0" smtClean="0"/>
              <a:t> </a:t>
            </a:r>
            <a:r>
              <a:rPr lang="en-US" dirty="0" err="1" smtClean="0"/>
              <a:t>மேம்படுத்துகிறது</a:t>
            </a:r>
            <a:endParaRPr lang="en-US" dirty="0" smtClean="0"/>
          </a:p>
          <a:p>
            <a:r>
              <a:rPr lang="en-US" dirty="0" err="1" smtClean="0"/>
              <a:t>பணியாளர்</a:t>
            </a:r>
            <a:r>
              <a:rPr lang="en-US" dirty="0" smtClean="0"/>
              <a:t> </a:t>
            </a:r>
            <a:r>
              <a:rPr lang="en-US" dirty="0" err="1" smtClean="0"/>
              <a:t>சுழற்சி</a:t>
            </a:r>
            <a:r>
              <a:rPr lang="en-US" dirty="0" smtClean="0"/>
              <a:t> </a:t>
            </a:r>
            <a:r>
              <a:rPr lang="en-US" dirty="0" err="1" smtClean="0"/>
              <a:t>குறைத்தல்</a:t>
            </a:r>
            <a:endParaRPr lang="en-US" dirty="0" smtClean="0"/>
          </a:p>
          <a:p>
            <a:r>
              <a:rPr lang="en-US" dirty="0" err="1" smtClean="0"/>
              <a:t>மோதல்</a:t>
            </a:r>
            <a:r>
              <a:rPr lang="en-US" dirty="0" smtClean="0"/>
              <a:t> </a:t>
            </a:r>
            <a:r>
              <a:rPr lang="en-US" dirty="0" err="1" smtClean="0"/>
              <a:t>விகிதங்கள்</a:t>
            </a:r>
            <a:r>
              <a:rPr lang="en-US" dirty="0" smtClean="0"/>
              <a:t> (அ) </a:t>
            </a:r>
            <a:r>
              <a:rPr lang="en-US" dirty="0" err="1" smtClean="0"/>
              <a:t>விரும்பப்படாத</a:t>
            </a:r>
            <a:r>
              <a:rPr lang="en-US" dirty="0" smtClean="0"/>
              <a:t> </a:t>
            </a:r>
            <a:r>
              <a:rPr lang="en-US" dirty="0" err="1" smtClean="0"/>
              <a:t>நிகழ்வுகளை</a:t>
            </a:r>
            <a:r>
              <a:rPr lang="en-US" dirty="0" smtClean="0"/>
              <a:t> </a:t>
            </a:r>
            <a:r>
              <a:rPr lang="en-US" dirty="0" err="1" smtClean="0"/>
              <a:t>குறைத்தல்</a:t>
            </a:r>
            <a:endParaRPr lang="en-US" dirty="0" smtClean="0"/>
          </a:p>
          <a:p>
            <a:r>
              <a:rPr lang="en-US" dirty="0" err="1" smtClean="0"/>
              <a:t>பணியாளர்களுக்கு</a:t>
            </a:r>
            <a:r>
              <a:rPr lang="en-US" dirty="0" smtClean="0"/>
              <a:t> </a:t>
            </a:r>
            <a:r>
              <a:rPr lang="en-US" dirty="0" err="1" smtClean="0"/>
              <a:t>வேலைக்கும்</a:t>
            </a:r>
            <a:r>
              <a:rPr lang="en-US" dirty="0" smtClean="0"/>
              <a:t> </a:t>
            </a:r>
            <a:r>
              <a:rPr lang="en-US" dirty="0" err="1" smtClean="0"/>
              <a:t>இடையில்</a:t>
            </a:r>
            <a:r>
              <a:rPr lang="en-US" dirty="0" smtClean="0"/>
              <a:t> </a:t>
            </a:r>
            <a:r>
              <a:rPr lang="en-US" dirty="0" err="1" smtClean="0"/>
              <a:t>பொருத்தமற்றவைகளை</a:t>
            </a:r>
            <a:r>
              <a:rPr lang="en-US" dirty="0" smtClean="0"/>
              <a:t> </a:t>
            </a:r>
            <a:r>
              <a:rPr lang="en-US" dirty="0" err="1" smtClean="0"/>
              <a:t>தவிர்த்தல்</a:t>
            </a:r>
            <a:endParaRPr lang="en-US" dirty="0" smtClean="0"/>
          </a:p>
          <a:p>
            <a:r>
              <a:rPr lang="en-US" dirty="0" err="1" smtClean="0"/>
              <a:t>தீர்மானிக்கப்பட்ட</a:t>
            </a:r>
            <a:r>
              <a:rPr lang="en-US" dirty="0" smtClean="0"/>
              <a:t> </a:t>
            </a:r>
            <a:r>
              <a:rPr lang="en-US" dirty="0" err="1" smtClean="0"/>
              <a:t>நோக்கங்களின்படி</a:t>
            </a:r>
            <a:r>
              <a:rPr lang="en-US" dirty="0" smtClean="0"/>
              <a:t> </a:t>
            </a:r>
            <a:r>
              <a:rPr lang="en-US" dirty="0" err="1" smtClean="0"/>
              <a:t>வேலை</a:t>
            </a:r>
            <a:r>
              <a:rPr lang="en-US" dirty="0" smtClean="0"/>
              <a:t> </a:t>
            </a:r>
            <a:r>
              <a:rPr lang="en-US" dirty="0" err="1" smtClean="0"/>
              <a:t>செய்ய</a:t>
            </a:r>
            <a:r>
              <a:rPr lang="en-US" dirty="0" smtClean="0"/>
              <a:t> </a:t>
            </a:r>
            <a:r>
              <a:rPr lang="en-US" dirty="0" err="1" smtClean="0"/>
              <a:t>பணியாளர்களுக்கு</a:t>
            </a:r>
            <a:r>
              <a:rPr lang="en-US" dirty="0" smtClean="0"/>
              <a:t> </a:t>
            </a:r>
            <a:r>
              <a:rPr lang="en-US" dirty="0" err="1" smtClean="0"/>
              <a:t>உதவுகிறது</a:t>
            </a:r>
            <a:endParaRPr lang="en-US" dirty="0" smtClean="0"/>
          </a:p>
          <a:p>
            <a:r>
              <a:rPr lang="en-US" dirty="0" err="1" smtClean="0"/>
              <a:t>ஓரு</a:t>
            </a:r>
            <a:r>
              <a:rPr lang="en-US" dirty="0" smtClean="0"/>
              <a:t> </a:t>
            </a:r>
            <a:r>
              <a:rPr lang="en-US" dirty="0" err="1" smtClean="0"/>
              <a:t>குறிப்பிட்</a:t>
            </a:r>
            <a:r>
              <a:rPr lang="en-US" dirty="0" smtClean="0"/>
              <a:t> </a:t>
            </a:r>
            <a:r>
              <a:rPr lang="en-US" dirty="0" err="1" smtClean="0"/>
              <a:t>தரவரிசை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பொறுப்புகளை</a:t>
            </a:r>
            <a:r>
              <a:rPr lang="en-US" dirty="0" smtClean="0"/>
              <a:t> </a:t>
            </a:r>
            <a:r>
              <a:rPr lang="en-US" dirty="0" err="1" smtClean="0"/>
              <a:t>ஒரு</a:t>
            </a:r>
            <a:r>
              <a:rPr lang="en-US" dirty="0" smtClean="0"/>
              <a:t> </a:t>
            </a:r>
            <a:r>
              <a:rPr lang="en-US" dirty="0" err="1" smtClean="0"/>
              <a:t>தனிநபருக்கு</a:t>
            </a:r>
            <a:r>
              <a:rPr lang="en-US" dirty="0" smtClean="0"/>
              <a:t> </a:t>
            </a:r>
            <a:r>
              <a:rPr lang="en-US" dirty="0" err="1" smtClean="0"/>
              <a:t>ஒதுக்குவதாகும்</a:t>
            </a:r>
            <a:endParaRPr lang="en-US" dirty="0" smtClean="0"/>
          </a:p>
          <a:p>
            <a:r>
              <a:rPr lang="en-US" dirty="0" err="1" smtClean="0"/>
              <a:t>குறுகிய</a:t>
            </a:r>
            <a:r>
              <a:rPr lang="en-US" dirty="0" smtClean="0"/>
              <a:t> </a:t>
            </a:r>
            <a:r>
              <a:rPr lang="en-US" dirty="0" err="1" smtClean="0"/>
              <a:t>கால</a:t>
            </a:r>
            <a:r>
              <a:rPr lang="en-US" dirty="0" smtClean="0"/>
              <a:t> </a:t>
            </a:r>
            <a:r>
              <a:rPr lang="en-US" dirty="0" err="1" smtClean="0"/>
              <a:t>ஊழியர்கள்</a:t>
            </a:r>
            <a:r>
              <a:rPr lang="en-US" dirty="0" smtClean="0"/>
              <a:t> </a:t>
            </a:r>
            <a:r>
              <a:rPr lang="en-US" dirty="0" err="1" smtClean="0"/>
              <a:t>பற்றாக்குறைத்</a:t>
            </a:r>
            <a:r>
              <a:rPr lang="en-US" dirty="0" smtClean="0"/>
              <a:t> </a:t>
            </a:r>
            <a:r>
              <a:rPr lang="en-US" dirty="0" err="1" smtClean="0"/>
              <a:t>தவிர்க்க</a:t>
            </a:r>
            <a:r>
              <a:rPr lang="en-US" dirty="0" smtClean="0"/>
              <a:t> </a:t>
            </a:r>
            <a:r>
              <a:rPr lang="en-US" dirty="0" err="1" smtClean="0"/>
              <a:t>உதவுகிறது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பணியமர்த்தல்</a:t>
            </a:r>
            <a:r>
              <a:rPr lang="en-US" sz="3200" dirty="0" smtClean="0"/>
              <a:t> </a:t>
            </a:r>
            <a:r>
              <a:rPr lang="en-US" sz="3200" dirty="0" err="1" smtClean="0"/>
              <a:t>முக்கியத்துவம்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eriod"/>
            </a:pP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முதலில்</a:t>
            </a:r>
            <a:r>
              <a:rPr lang="en-US" dirty="0" smtClean="0"/>
              <a:t> </a:t>
            </a:r>
            <a:r>
              <a:rPr lang="en-US" dirty="0" err="1" smtClean="0"/>
              <a:t>வேலை</a:t>
            </a:r>
            <a:r>
              <a:rPr lang="en-US" dirty="0" smtClean="0"/>
              <a:t>, </a:t>
            </a:r>
            <a:r>
              <a:rPr lang="en-US" dirty="0" err="1" smtClean="0"/>
              <a:t>அடுத்து</a:t>
            </a:r>
            <a:r>
              <a:rPr lang="en-US" dirty="0" smtClean="0"/>
              <a:t> </a:t>
            </a:r>
            <a:r>
              <a:rPr lang="en-US" dirty="0" err="1" smtClean="0"/>
              <a:t>மனிதர்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வேலை</a:t>
            </a:r>
            <a:r>
              <a:rPr lang="en-US" dirty="0" smtClean="0"/>
              <a:t> </a:t>
            </a:r>
            <a:r>
              <a:rPr lang="en-US" dirty="0" err="1" smtClean="0"/>
              <a:t>வாய்ப்பு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விதிமுறைகள்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நிபந்தனைகள்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அபராதங்கள்</a:t>
            </a:r>
            <a:r>
              <a:rPr lang="en-US" dirty="0" smtClean="0"/>
              <a:t> </a:t>
            </a:r>
            <a:r>
              <a:rPr lang="en-US" dirty="0" err="1" smtClean="0"/>
              <a:t>பற்றிய</a:t>
            </a:r>
            <a:r>
              <a:rPr lang="en-US" dirty="0" smtClean="0"/>
              <a:t> </a:t>
            </a:r>
            <a:r>
              <a:rPr lang="en-US" dirty="0" err="1" smtClean="0"/>
              <a:t>விழிப்புணர்வு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விசுவாசம்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ஒத்துழைப்பு</a:t>
            </a:r>
            <a:endParaRPr lang="en-US" dirty="0" smtClean="0"/>
          </a:p>
          <a:p>
            <a:pPr marL="624078" indent="-514350"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பணியமர்த்தலின்</a:t>
            </a:r>
            <a:r>
              <a:rPr lang="en-US" sz="3200" dirty="0" smtClean="0"/>
              <a:t> </a:t>
            </a:r>
            <a:r>
              <a:rPr lang="en-US" sz="3200" dirty="0" err="1" smtClean="0"/>
              <a:t>கோட்பாடுகள்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err="1" smtClean="0"/>
              <a:t>அத்தியாயம்</a:t>
            </a:r>
            <a:r>
              <a:rPr lang="en-US" dirty="0" smtClean="0"/>
              <a:t> – 12</a:t>
            </a:r>
            <a:br>
              <a:rPr lang="en-US" dirty="0" smtClean="0"/>
            </a:br>
            <a:r>
              <a:rPr lang="en-US" dirty="0" err="1" smtClean="0"/>
              <a:t>பணியாளர்</a:t>
            </a:r>
            <a:r>
              <a:rPr lang="en-US" dirty="0" smtClean="0"/>
              <a:t> </a:t>
            </a:r>
            <a:r>
              <a:rPr lang="en-US" dirty="0" err="1" smtClean="0"/>
              <a:t>பயிற்சி</a:t>
            </a:r>
            <a:r>
              <a:rPr lang="en-US" dirty="0" smtClean="0"/>
              <a:t> </a:t>
            </a:r>
            <a:r>
              <a:rPr lang="en-US" dirty="0" err="1" smtClean="0"/>
              <a:t>முறை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பயிற்சியின்</a:t>
            </a:r>
            <a:r>
              <a:rPr lang="en-US" dirty="0" smtClean="0"/>
              <a:t> </a:t>
            </a:r>
            <a:r>
              <a:rPr lang="en-US" dirty="0" err="1" smtClean="0"/>
              <a:t>பொருள்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வரைவிலக்கணம்</a:t>
            </a:r>
            <a:endParaRPr lang="en-US" dirty="0" smtClean="0"/>
          </a:p>
          <a:p>
            <a:r>
              <a:rPr lang="en-US" dirty="0" err="1" smtClean="0"/>
              <a:t>பயிற்சியின்</a:t>
            </a:r>
            <a:r>
              <a:rPr lang="en-US" dirty="0" smtClean="0"/>
              <a:t> </a:t>
            </a:r>
            <a:r>
              <a:rPr lang="en-US" dirty="0" err="1" smtClean="0"/>
              <a:t>நோக்கம்</a:t>
            </a:r>
            <a:r>
              <a:rPr lang="en-US" dirty="0" smtClean="0"/>
              <a:t> </a:t>
            </a:r>
            <a:r>
              <a:rPr lang="en-US" dirty="0" err="1" smtClean="0"/>
              <a:t>அல்லது</a:t>
            </a:r>
            <a:r>
              <a:rPr lang="en-US" dirty="0" smtClean="0"/>
              <a:t> </a:t>
            </a:r>
            <a:r>
              <a:rPr lang="en-US" dirty="0" err="1" smtClean="0"/>
              <a:t>பயிற்சி</a:t>
            </a:r>
            <a:r>
              <a:rPr lang="en-US" dirty="0" smtClean="0"/>
              <a:t> </a:t>
            </a:r>
            <a:r>
              <a:rPr lang="en-US" dirty="0" err="1" smtClean="0"/>
              <a:t>தேவை</a:t>
            </a:r>
            <a:endParaRPr lang="en-US" dirty="0" smtClean="0"/>
          </a:p>
          <a:p>
            <a:r>
              <a:rPr lang="en-US" dirty="0" err="1" smtClean="0"/>
              <a:t>பயிற்சி</a:t>
            </a:r>
            <a:r>
              <a:rPr lang="en-US" dirty="0" smtClean="0"/>
              <a:t> </a:t>
            </a:r>
            <a:r>
              <a:rPr lang="en-US" dirty="0" err="1" smtClean="0"/>
              <a:t>திட்ட</a:t>
            </a:r>
            <a:r>
              <a:rPr lang="en-US" dirty="0" smtClean="0"/>
              <a:t> </a:t>
            </a:r>
            <a:r>
              <a:rPr lang="en-US" dirty="0" err="1" smtClean="0"/>
              <a:t>வடிவத்தின்</a:t>
            </a:r>
            <a:r>
              <a:rPr lang="en-US" dirty="0" smtClean="0"/>
              <a:t> </a:t>
            </a:r>
            <a:r>
              <a:rPr lang="en-US" dirty="0" err="1" smtClean="0"/>
              <a:t>படிகள்</a:t>
            </a:r>
            <a:endParaRPr lang="en-US" dirty="0" smtClean="0"/>
          </a:p>
          <a:p>
            <a:r>
              <a:rPr lang="en-US" dirty="0" err="1" smtClean="0"/>
              <a:t>பணிவழி</a:t>
            </a:r>
            <a:r>
              <a:rPr lang="en-US" dirty="0" smtClean="0"/>
              <a:t> </a:t>
            </a:r>
            <a:r>
              <a:rPr lang="en-US" dirty="0" err="1" smtClean="0"/>
              <a:t>பயிற்சி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பணிவழியற்ற</a:t>
            </a:r>
            <a:r>
              <a:rPr lang="en-US" dirty="0" smtClean="0"/>
              <a:t> </a:t>
            </a:r>
            <a:r>
              <a:rPr lang="en-US" dirty="0" err="1" smtClean="0"/>
              <a:t>பயிற்சி</a:t>
            </a:r>
            <a:r>
              <a:rPr lang="en-US" dirty="0" smtClean="0"/>
              <a:t> </a:t>
            </a:r>
            <a:r>
              <a:rPr lang="en-US" dirty="0" err="1" smtClean="0"/>
              <a:t>இடையேயான</a:t>
            </a:r>
            <a:r>
              <a:rPr lang="en-US" dirty="0" smtClean="0"/>
              <a:t> </a:t>
            </a:r>
            <a:r>
              <a:rPr lang="en-US" dirty="0" err="1" smtClean="0"/>
              <a:t>வேறுபாடு</a:t>
            </a:r>
            <a:endParaRPr lang="en-US" dirty="0" smtClean="0"/>
          </a:p>
          <a:p>
            <a:r>
              <a:rPr lang="en-US" dirty="0" err="1" smtClean="0"/>
              <a:t>பயிற்சியின்</a:t>
            </a:r>
            <a:r>
              <a:rPr lang="en-US" dirty="0" smtClean="0"/>
              <a:t> </a:t>
            </a:r>
            <a:r>
              <a:rPr lang="en-US" dirty="0" err="1" smtClean="0"/>
              <a:t>நன்மைகள்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நோக்கங்கள்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err="1" smtClean="0"/>
              <a:t>எட்வின்கூற்று</a:t>
            </a:r>
            <a:r>
              <a:rPr lang="en-US" dirty="0" smtClean="0"/>
              <a:t>  </a:t>
            </a:r>
            <a:r>
              <a:rPr lang="en-US" dirty="0" err="1" smtClean="0"/>
              <a:t>பயிற்சிக்கு</a:t>
            </a:r>
            <a:r>
              <a:rPr lang="en-US" dirty="0" smtClean="0"/>
              <a:t> </a:t>
            </a:r>
            <a:r>
              <a:rPr lang="en-US" dirty="0" err="1" smtClean="0"/>
              <a:t>ஒரு</a:t>
            </a:r>
            <a:r>
              <a:rPr lang="en-US" dirty="0" smtClean="0"/>
              <a:t> </a:t>
            </a:r>
            <a:r>
              <a:rPr lang="en-US" dirty="0" err="1" smtClean="0"/>
              <a:t>குறிப்பிட்ட</a:t>
            </a:r>
            <a:r>
              <a:rPr lang="en-US" dirty="0" smtClean="0"/>
              <a:t> </a:t>
            </a:r>
            <a:r>
              <a:rPr lang="en-US" dirty="0" err="1" smtClean="0"/>
              <a:t>வேலையை</a:t>
            </a:r>
            <a:r>
              <a:rPr lang="en-US" dirty="0" smtClean="0"/>
              <a:t> </a:t>
            </a:r>
            <a:r>
              <a:rPr lang="en-US" dirty="0" err="1" smtClean="0"/>
              <a:t>செய்வதற்கு</a:t>
            </a:r>
            <a:r>
              <a:rPr lang="en-US" dirty="0" smtClean="0"/>
              <a:t> </a:t>
            </a:r>
            <a:r>
              <a:rPr lang="en-US" dirty="0" err="1" smtClean="0"/>
              <a:t>ஊழியரின்</a:t>
            </a:r>
            <a:r>
              <a:rPr lang="en-US" dirty="0" smtClean="0"/>
              <a:t> </a:t>
            </a:r>
            <a:r>
              <a:rPr lang="en-US" dirty="0" err="1" smtClean="0"/>
              <a:t>அறிவு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திறன்களை</a:t>
            </a:r>
            <a:r>
              <a:rPr lang="en-US" dirty="0" smtClean="0"/>
              <a:t> </a:t>
            </a:r>
            <a:r>
              <a:rPr lang="en-US" dirty="0" err="1" smtClean="0"/>
              <a:t>அதிகரிப்பது</a:t>
            </a:r>
            <a:r>
              <a:rPr lang="en-US" dirty="0" smtClean="0"/>
              <a:t>.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வரைவிலக்கணம்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24078" indent="-514350">
              <a:buAutoNum type="arabicPeriod"/>
            </a:pPr>
            <a:r>
              <a:rPr lang="en-US" dirty="0" err="1" smtClean="0"/>
              <a:t>பணியின்</a:t>
            </a:r>
            <a:r>
              <a:rPr lang="en-US" dirty="0" smtClean="0"/>
              <a:t> </a:t>
            </a:r>
            <a:r>
              <a:rPr lang="en-US" dirty="0" err="1" smtClean="0"/>
              <a:t>தரத்தினை</a:t>
            </a:r>
            <a:r>
              <a:rPr lang="en-US" dirty="0" smtClean="0"/>
              <a:t> </a:t>
            </a:r>
            <a:r>
              <a:rPr lang="en-US" dirty="0" err="1" smtClean="0"/>
              <a:t>உயர்த்துகிறது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பணியாளரின்</a:t>
            </a:r>
            <a:r>
              <a:rPr lang="en-US" dirty="0" smtClean="0"/>
              <a:t> </a:t>
            </a:r>
            <a:r>
              <a:rPr lang="en-US" dirty="0" err="1" smtClean="0"/>
              <a:t>வளர்ச்சியை</a:t>
            </a:r>
            <a:r>
              <a:rPr lang="en-US" dirty="0" smtClean="0"/>
              <a:t> </a:t>
            </a:r>
            <a:r>
              <a:rPr lang="en-US" dirty="0" err="1" smtClean="0"/>
              <a:t>மேம்படுத்துதல்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வழக்கொழிவுயை</a:t>
            </a:r>
            <a:r>
              <a:rPr lang="en-US" dirty="0" smtClean="0"/>
              <a:t> </a:t>
            </a:r>
            <a:r>
              <a:rPr lang="en-US" dirty="0" err="1" smtClean="0"/>
              <a:t>தடுக்கிறது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புதிய</a:t>
            </a:r>
            <a:r>
              <a:rPr lang="en-US" dirty="0" smtClean="0"/>
              <a:t> </a:t>
            </a:r>
            <a:r>
              <a:rPr lang="en-US" dirty="0" err="1" smtClean="0"/>
              <a:t>பணியாளர்களுக்கு</a:t>
            </a:r>
            <a:r>
              <a:rPr lang="en-US" dirty="0" smtClean="0"/>
              <a:t> </a:t>
            </a:r>
            <a:r>
              <a:rPr lang="en-US" dirty="0" err="1" smtClean="0"/>
              <a:t>விழிப்பூட்டல்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மேம்படுத்தப்பட்ட</a:t>
            </a:r>
            <a:r>
              <a:rPr lang="en-US" dirty="0" smtClean="0"/>
              <a:t> </a:t>
            </a:r>
            <a:r>
              <a:rPr lang="en-US" dirty="0" err="1" smtClean="0"/>
              <a:t>பாதுகாப்பு</a:t>
            </a:r>
            <a:r>
              <a:rPr lang="en-US" dirty="0" smtClean="0"/>
              <a:t> </a:t>
            </a:r>
            <a:r>
              <a:rPr lang="en-US" dirty="0" err="1" smtClean="0"/>
              <a:t>நடவடிக்கைகள்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ஊழியர்களை</a:t>
            </a:r>
            <a:r>
              <a:rPr lang="en-US" dirty="0" smtClean="0"/>
              <a:t> </a:t>
            </a:r>
            <a:r>
              <a:rPr lang="en-US" dirty="0" err="1" smtClean="0"/>
              <a:t>ஊக்குவித்தல்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அதிக</a:t>
            </a:r>
            <a:r>
              <a:rPr lang="en-US" dirty="0" smtClean="0"/>
              <a:t> </a:t>
            </a:r>
            <a:r>
              <a:rPr lang="en-US" dirty="0" err="1" smtClean="0"/>
              <a:t>உற்பத்தித்திறன்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இலாபங்கள்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செலவு</a:t>
            </a:r>
            <a:r>
              <a:rPr lang="en-US" dirty="0" smtClean="0"/>
              <a:t> </a:t>
            </a:r>
            <a:r>
              <a:rPr lang="en-US" dirty="0" err="1" smtClean="0"/>
              <a:t>குறைப்பு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குறைந்த</a:t>
            </a:r>
            <a:r>
              <a:rPr lang="en-US" dirty="0" smtClean="0"/>
              <a:t> </a:t>
            </a:r>
            <a:r>
              <a:rPr lang="en-US" dirty="0" err="1" smtClean="0"/>
              <a:t>மேற்பார்வை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சிறந்த</a:t>
            </a:r>
            <a:r>
              <a:rPr lang="en-US" dirty="0" smtClean="0"/>
              <a:t> </a:t>
            </a:r>
            <a:r>
              <a:rPr lang="en-US" dirty="0" err="1" smtClean="0"/>
              <a:t>ஒத்திசைவு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பயிற்சியின்</a:t>
            </a:r>
            <a:r>
              <a:rPr lang="en-US" dirty="0" smtClean="0"/>
              <a:t> </a:t>
            </a:r>
            <a:r>
              <a:rPr lang="en-US" dirty="0" err="1" smtClean="0"/>
              <a:t>நோக்கம்</a:t>
            </a:r>
            <a:r>
              <a:rPr lang="en-US" dirty="0" smtClean="0"/>
              <a:t> (அ) </a:t>
            </a:r>
            <a:r>
              <a:rPr lang="en-US" dirty="0" err="1" smtClean="0"/>
              <a:t>பயிற்சி</a:t>
            </a:r>
            <a:r>
              <a:rPr lang="en-US" dirty="0" smtClean="0"/>
              <a:t> </a:t>
            </a:r>
            <a:r>
              <a:rPr lang="en-US" dirty="0" err="1" smtClean="0"/>
              <a:t>அவசியம்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பயிற்சி</a:t>
            </a:r>
            <a:r>
              <a:rPr lang="en-US" dirty="0" smtClean="0"/>
              <a:t> </a:t>
            </a:r>
            <a:r>
              <a:rPr lang="en-US" dirty="0" err="1" smtClean="0"/>
              <a:t>யாருக்கு</a:t>
            </a:r>
            <a:r>
              <a:rPr lang="en-US" dirty="0" smtClean="0"/>
              <a:t> </a:t>
            </a:r>
            <a:r>
              <a:rPr lang="en-US" dirty="0" err="1" smtClean="0"/>
              <a:t>அளிக்க</a:t>
            </a:r>
            <a:r>
              <a:rPr lang="en-US" dirty="0" smtClean="0"/>
              <a:t> </a:t>
            </a:r>
            <a:r>
              <a:rPr lang="en-US" dirty="0" err="1" smtClean="0"/>
              <a:t>வேண்டும்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err="1" smtClean="0"/>
              <a:t>பயிற்சி</a:t>
            </a:r>
            <a:r>
              <a:rPr lang="en-US" dirty="0" smtClean="0"/>
              <a:t> </a:t>
            </a:r>
            <a:r>
              <a:rPr lang="en-US" dirty="0" err="1" smtClean="0"/>
              <a:t>பெறுபவர்</a:t>
            </a:r>
            <a:r>
              <a:rPr lang="en-US" dirty="0" smtClean="0"/>
              <a:t> </a:t>
            </a:r>
            <a:r>
              <a:rPr lang="en-US" dirty="0" err="1" smtClean="0"/>
              <a:t>யார்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err="1" smtClean="0"/>
              <a:t>பயிற்சியாளர்</a:t>
            </a:r>
            <a:r>
              <a:rPr lang="en-US" dirty="0" smtClean="0"/>
              <a:t> </a:t>
            </a:r>
            <a:r>
              <a:rPr lang="en-US" dirty="0" err="1" smtClean="0"/>
              <a:t>யார்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err="1" smtClean="0"/>
              <a:t>பயிற்சிக்கு</a:t>
            </a:r>
            <a:r>
              <a:rPr lang="en-US" dirty="0" smtClean="0"/>
              <a:t> </a:t>
            </a:r>
            <a:r>
              <a:rPr lang="en-US" dirty="0" err="1" smtClean="0"/>
              <a:t>என்ன</a:t>
            </a:r>
            <a:r>
              <a:rPr lang="en-US" dirty="0" smtClean="0"/>
              <a:t> </a:t>
            </a:r>
            <a:r>
              <a:rPr lang="en-US" dirty="0" err="1" smtClean="0"/>
              <a:t>முறை</a:t>
            </a:r>
            <a:r>
              <a:rPr lang="en-US" dirty="0" smtClean="0"/>
              <a:t> </a:t>
            </a:r>
            <a:r>
              <a:rPr lang="en-US" dirty="0" err="1" smtClean="0"/>
              <a:t>பயன்படுத்தப்படுகிறது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err="1" smtClean="0"/>
              <a:t>பயிற்சி</a:t>
            </a:r>
            <a:r>
              <a:rPr lang="en-US" dirty="0" smtClean="0"/>
              <a:t> </a:t>
            </a:r>
            <a:r>
              <a:rPr lang="en-US" dirty="0" err="1" smtClean="0"/>
              <a:t>நிலையின்</a:t>
            </a:r>
            <a:r>
              <a:rPr lang="en-US" dirty="0" smtClean="0"/>
              <a:t> </a:t>
            </a:r>
            <a:r>
              <a:rPr lang="en-US" dirty="0" err="1" smtClean="0"/>
              <a:t>அளவு</a:t>
            </a:r>
            <a:r>
              <a:rPr lang="en-US" dirty="0" smtClean="0"/>
              <a:t> </a:t>
            </a:r>
            <a:r>
              <a:rPr lang="en-US" dirty="0" err="1" smtClean="0"/>
              <a:t>என்னவாக</a:t>
            </a:r>
            <a:r>
              <a:rPr lang="en-US" dirty="0" smtClean="0"/>
              <a:t> </a:t>
            </a:r>
            <a:r>
              <a:rPr lang="en-US" dirty="0" err="1" smtClean="0"/>
              <a:t>இருக்க</a:t>
            </a:r>
            <a:r>
              <a:rPr lang="en-US" dirty="0" smtClean="0"/>
              <a:t> </a:t>
            </a:r>
            <a:r>
              <a:rPr lang="en-US" dirty="0" err="1" smtClean="0"/>
              <a:t>வேண்டும்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err="1" smtClean="0"/>
              <a:t>பயிற்சித்</a:t>
            </a:r>
            <a:r>
              <a:rPr lang="en-US" dirty="0" smtClean="0"/>
              <a:t> </a:t>
            </a:r>
            <a:r>
              <a:rPr lang="en-US" dirty="0" err="1" smtClean="0"/>
              <a:t>திட்டத்தை</a:t>
            </a:r>
            <a:r>
              <a:rPr lang="en-US" dirty="0" smtClean="0"/>
              <a:t> </a:t>
            </a:r>
            <a:r>
              <a:rPr lang="en-US" dirty="0" err="1" smtClean="0"/>
              <a:t>நடத்துவது</a:t>
            </a:r>
            <a:r>
              <a:rPr lang="en-US" dirty="0" smtClean="0"/>
              <a:t> </a:t>
            </a:r>
            <a:r>
              <a:rPr lang="en-US" dirty="0" err="1" smtClean="0"/>
              <a:t>எங்கே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பயிற்சி</a:t>
            </a:r>
            <a:r>
              <a:rPr lang="en-US" dirty="0" smtClean="0"/>
              <a:t> </a:t>
            </a:r>
            <a:r>
              <a:rPr lang="en-US" dirty="0" err="1" smtClean="0"/>
              <a:t>திட்ட</a:t>
            </a:r>
            <a:r>
              <a:rPr lang="en-US" dirty="0" smtClean="0"/>
              <a:t> </a:t>
            </a:r>
            <a:r>
              <a:rPr lang="en-US" dirty="0" err="1" smtClean="0"/>
              <a:t>வடிவத்தின்</a:t>
            </a:r>
            <a:r>
              <a:rPr lang="en-US" dirty="0" smtClean="0"/>
              <a:t> </a:t>
            </a:r>
            <a:r>
              <a:rPr lang="en-US" dirty="0" err="1" smtClean="0"/>
              <a:t>படிகள்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24078" indent="-514350">
              <a:buNone/>
            </a:pPr>
            <a:r>
              <a:rPr lang="en-US" sz="3200" dirty="0" err="1" smtClean="0"/>
              <a:t>பயிற்சியளிப்பு</a:t>
            </a:r>
            <a:endParaRPr lang="en-US" sz="3200" dirty="0" smtClean="0"/>
          </a:p>
          <a:p>
            <a:pPr marL="624078" indent="-514350">
              <a:buNone/>
            </a:pPr>
            <a:r>
              <a:rPr lang="en-US" dirty="0" smtClean="0"/>
              <a:t>			1. </a:t>
            </a:r>
            <a:r>
              <a:rPr lang="en-US" dirty="0" err="1" smtClean="0"/>
              <a:t>வழிகாட்டுதல்</a:t>
            </a:r>
            <a:r>
              <a:rPr lang="en-US" dirty="0" smtClean="0"/>
              <a:t> </a:t>
            </a:r>
            <a:r>
              <a:rPr lang="en-US" dirty="0" err="1" smtClean="0"/>
              <a:t>பயிற்சிமுறை</a:t>
            </a: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			2. </a:t>
            </a:r>
            <a:r>
              <a:rPr lang="en-US" dirty="0" err="1" smtClean="0"/>
              <a:t>பணி</a:t>
            </a:r>
            <a:r>
              <a:rPr lang="en-US" dirty="0" smtClean="0"/>
              <a:t> </a:t>
            </a:r>
            <a:r>
              <a:rPr lang="en-US" dirty="0" err="1" smtClean="0"/>
              <a:t>சுழற்சி</a:t>
            </a:r>
            <a:r>
              <a:rPr lang="en-US" dirty="0" smtClean="0"/>
              <a:t> </a:t>
            </a:r>
            <a:r>
              <a:rPr lang="en-US" dirty="0" err="1" smtClean="0"/>
              <a:t>பயிற்சி</a:t>
            </a: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			3. </a:t>
            </a:r>
            <a:r>
              <a:rPr lang="en-US" dirty="0" err="1" smtClean="0"/>
              <a:t>பணி</a:t>
            </a:r>
            <a:r>
              <a:rPr lang="en-US" dirty="0" smtClean="0"/>
              <a:t> </a:t>
            </a:r>
            <a:r>
              <a:rPr lang="en-US" dirty="0" err="1" smtClean="0"/>
              <a:t>அறுவுறுத்தல்</a:t>
            </a:r>
            <a:r>
              <a:rPr lang="en-US" dirty="0" smtClean="0"/>
              <a:t> </a:t>
            </a:r>
            <a:r>
              <a:rPr lang="en-US" dirty="0" err="1" smtClean="0"/>
              <a:t>பயிற்சி</a:t>
            </a: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			4. </a:t>
            </a:r>
            <a:r>
              <a:rPr lang="en-US" dirty="0" err="1" smtClean="0"/>
              <a:t>தொழில்</a:t>
            </a:r>
            <a:r>
              <a:rPr lang="en-US" dirty="0" smtClean="0"/>
              <a:t> </a:t>
            </a:r>
            <a:r>
              <a:rPr lang="en-US" dirty="0" err="1" smtClean="0"/>
              <a:t>பழக்குநர்</a:t>
            </a:r>
            <a:r>
              <a:rPr lang="en-US" dirty="0" smtClean="0"/>
              <a:t> </a:t>
            </a:r>
            <a:r>
              <a:rPr lang="en-US" dirty="0" err="1" smtClean="0"/>
              <a:t>பயிற்சி</a:t>
            </a: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			5. </a:t>
            </a:r>
            <a:r>
              <a:rPr lang="en-US" dirty="0" err="1" smtClean="0"/>
              <a:t>குழு</a:t>
            </a:r>
            <a:r>
              <a:rPr lang="en-US" dirty="0" smtClean="0"/>
              <a:t> </a:t>
            </a:r>
            <a:r>
              <a:rPr lang="en-US" dirty="0" err="1" smtClean="0"/>
              <a:t>முறை</a:t>
            </a:r>
            <a:r>
              <a:rPr lang="en-US" dirty="0" smtClean="0"/>
              <a:t> </a:t>
            </a:r>
            <a:r>
              <a:rPr lang="en-US" dirty="0" err="1" smtClean="0"/>
              <a:t>பயிற்சி</a:t>
            </a:r>
            <a:endParaRPr lang="en-US" dirty="0" smtClean="0"/>
          </a:p>
          <a:p>
            <a:pPr marL="624078" indent="-514350">
              <a:buNone/>
            </a:pPr>
            <a:r>
              <a:rPr lang="en-US" sz="3200" dirty="0" err="1" smtClean="0"/>
              <a:t>பணி</a:t>
            </a:r>
            <a:r>
              <a:rPr lang="en-US" sz="3200" dirty="0" smtClean="0"/>
              <a:t> </a:t>
            </a:r>
            <a:r>
              <a:rPr lang="en-US" sz="3200" dirty="0" err="1" smtClean="0"/>
              <a:t>வழியற்ற</a:t>
            </a:r>
            <a:r>
              <a:rPr lang="en-US" sz="3200" dirty="0" smtClean="0"/>
              <a:t> </a:t>
            </a:r>
            <a:r>
              <a:rPr lang="en-US" sz="3200" dirty="0" err="1" smtClean="0"/>
              <a:t>பயிற்சிமுறைகள்</a:t>
            </a:r>
            <a:endParaRPr lang="en-US" sz="3200" dirty="0" smtClean="0"/>
          </a:p>
          <a:p>
            <a:pPr marL="624078" indent="-514350">
              <a:buNone/>
            </a:pPr>
            <a:r>
              <a:rPr lang="en-US" dirty="0" smtClean="0"/>
              <a:t>			1. </a:t>
            </a:r>
            <a:r>
              <a:rPr lang="en-US" dirty="0" err="1" smtClean="0"/>
              <a:t>விரிவுரை</a:t>
            </a:r>
            <a:r>
              <a:rPr lang="en-US" dirty="0" smtClean="0"/>
              <a:t> </a:t>
            </a:r>
            <a:r>
              <a:rPr lang="en-US" dirty="0" err="1" smtClean="0"/>
              <a:t>முறை</a:t>
            </a: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			2. </a:t>
            </a:r>
            <a:r>
              <a:rPr lang="en-US" dirty="0" err="1" smtClean="0"/>
              <a:t>குழு</a:t>
            </a:r>
            <a:r>
              <a:rPr lang="en-US" dirty="0" smtClean="0"/>
              <a:t> </a:t>
            </a:r>
            <a:r>
              <a:rPr lang="en-US" dirty="0" err="1" smtClean="0"/>
              <a:t>கலந்துரையாடல்</a:t>
            </a:r>
            <a:r>
              <a:rPr lang="en-US" dirty="0" smtClean="0"/>
              <a:t> </a:t>
            </a:r>
            <a:r>
              <a:rPr lang="en-US" dirty="0" err="1" smtClean="0"/>
              <a:t>முறை</a:t>
            </a: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			3. </a:t>
            </a:r>
            <a:r>
              <a:rPr lang="en-US" dirty="0" err="1" smtClean="0"/>
              <a:t>பங்கேற்று</a:t>
            </a:r>
            <a:r>
              <a:rPr lang="en-US" dirty="0" smtClean="0"/>
              <a:t> </a:t>
            </a:r>
            <a:r>
              <a:rPr lang="en-US" dirty="0" err="1" smtClean="0"/>
              <a:t>நடித்தல்</a:t>
            </a:r>
            <a:r>
              <a:rPr lang="en-US" dirty="0" smtClean="0"/>
              <a:t> </a:t>
            </a:r>
            <a:r>
              <a:rPr lang="en-US" dirty="0" err="1" smtClean="0"/>
              <a:t>முறை</a:t>
            </a: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			4. </a:t>
            </a:r>
            <a:r>
              <a:rPr lang="en-US" dirty="0" err="1" smtClean="0"/>
              <a:t>கருத்தரங்கு</a:t>
            </a:r>
            <a:r>
              <a:rPr lang="en-US" dirty="0" smtClean="0"/>
              <a:t> </a:t>
            </a:r>
            <a:r>
              <a:rPr lang="en-US" dirty="0" err="1" smtClean="0"/>
              <a:t>முறை</a:t>
            </a: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			5. </a:t>
            </a:r>
            <a:r>
              <a:rPr lang="en-US" dirty="0" err="1" smtClean="0"/>
              <a:t>பணியிடத்தை</a:t>
            </a:r>
            <a:r>
              <a:rPr lang="en-US" dirty="0" smtClean="0"/>
              <a:t> </a:t>
            </a:r>
            <a:r>
              <a:rPr lang="en-US" dirty="0" err="1" smtClean="0"/>
              <a:t>ஒத்த</a:t>
            </a:r>
            <a:r>
              <a:rPr lang="en-US" dirty="0" smtClean="0"/>
              <a:t> </a:t>
            </a:r>
            <a:r>
              <a:rPr lang="en-US" dirty="0" err="1" smtClean="0"/>
              <a:t>இடத்தில்</a:t>
            </a:r>
            <a:r>
              <a:rPr lang="en-US" dirty="0" smtClean="0"/>
              <a:t> </a:t>
            </a:r>
          </a:p>
          <a:p>
            <a:pPr marL="624078" indent="-514350">
              <a:buNone/>
            </a:pPr>
            <a:r>
              <a:rPr lang="en-US" dirty="0" smtClean="0"/>
              <a:t>                       </a:t>
            </a:r>
            <a:r>
              <a:rPr lang="en-US" dirty="0" err="1" smtClean="0"/>
              <a:t>பயிற்சி</a:t>
            </a:r>
            <a:r>
              <a:rPr lang="en-US" dirty="0" smtClean="0"/>
              <a:t> 		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பயிற்சியின்</a:t>
            </a:r>
            <a:r>
              <a:rPr lang="en-US" dirty="0" smtClean="0"/>
              <a:t> </a:t>
            </a:r>
            <a:r>
              <a:rPr lang="en-US" dirty="0" err="1" smtClean="0"/>
              <a:t>முறைகள்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mtClean="0"/>
              <a:t>நிறுமத்திற்கு</a:t>
            </a:r>
            <a:r>
              <a:rPr lang="en-US" dirty="0" smtClean="0"/>
              <a:t> </a:t>
            </a:r>
            <a:r>
              <a:rPr lang="en-US" dirty="0" err="1" smtClean="0"/>
              <a:t>கிடைக்கும்</a:t>
            </a:r>
            <a:r>
              <a:rPr lang="en-US" dirty="0" smtClean="0"/>
              <a:t> </a:t>
            </a:r>
            <a:r>
              <a:rPr lang="en-US" dirty="0" err="1" smtClean="0"/>
              <a:t>நன்மைகள்</a:t>
            </a:r>
            <a:endParaRPr lang="en-US" dirty="0" smtClean="0"/>
          </a:p>
          <a:p>
            <a:r>
              <a:rPr lang="en-US" dirty="0" err="1" smtClean="0"/>
              <a:t>ஊழியர்களுக்கு</a:t>
            </a:r>
            <a:r>
              <a:rPr lang="en-US" dirty="0" smtClean="0"/>
              <a:t> </a:t>
            </a:r>
            <a:r>
              <a:rPr lang="en-US" dirty="0" err="1" smtClean="0"/>
              <a:t>கிடைக்கும்</a:t>
            </a:r>
            <a:r>
              <a:rPr lang="en-US" dirty="0" smtClean="0"/>
              <a:t> </a:t>
            </a:r>
            <a:r>
              <a:rPr lang="en-US" dirty="0" err="1" smtClean="0"/>
              <a:t>நன்மைகள்</a:t>
            </a:r>
            <a:endParaRPr lang="en-US" dirty="0" smtClean="0"/>
          </a:p>
          <a:p>
            <a:r>
              <a:rPr lang="en-US" dirty="0" err="1" smtClean="0"/>
              <a:t>வாடிக்கையாளருக்கு</a:t>
            </a:r>
            <a:r>
              <a:rPr lang="en-US" dirty="0" smtClean="0"/>
              <a:t> </a:t>
            </a:r>
            <a:r>
              <a:rPr lang="en-US" dirty="0" err="1" smtClean="0"/>
              <a:t>கிடைக்கும்</a:t>
            </a:r>
            <a:r>
              <a:rPr lang="en-US" dirty="0" smtClean="0"/>
              <a:t> </a:t>
            </a:r>
            <a:r>
              <a:rPr lang="en-US" dirty="0" err="1" smtClean="0"/>
              <a:t>நன்மைகள்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பயிற்சியின்</a:t>
            </a:r>
            <a:r>
              <a:rPr lang="en-US" dirty="0" smtClean="0"/>
              <a:t> </a:t>
            </a:r>
            <a:r>
              <a:rPr lang="en-US" dirty="0" err="1" smtClean="0"/>
              <a:t>நன்மைகள்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வளத்தின்</a:t>
            </a:r>
            <a:r>
              <a:rPr lang="en-US" dirty="0" smtClean="0"/>
              <a:t> </a:t>
            </a:r>
            <a:r>
              <a:rPr lang="en-US" dirty="0" err="1" smtClean="0"/>
              <a:t>பொருள்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வரைவிலக்கணம்</a:t>
            </a:r>
            <a:endParaRPr lang="en-US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வளத்தின்</a:t>
            </a:r>
            <a:r>
              <a:rPr lang="en-US" dirty="0" smtClean="0"/>
              <a:t> </a:t>
            </a:r>
            <a:r>
              <a:rPr lang="en-US" dirty="0" err="1" smtClean="0"/>
              <a:t>சிறப்பியல்புகள்</a:t>
            </a:r>
            <a:endParaRPr lang="en-US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வளத்தின்</a:t>
            </a:r>
            <a:r>
              <a:rPr lang="en-US" dirty="0" smtClean="0"/>
              <a:t> </a:t>
            </a:r>
            <a:r>
              <a:rPr lang="en-US" dirty="0" err="1" smtClean="0"/>
              <a:t>முக்கியத்துவம்</a:t>
            </a:r>
            <a:endParaRPr lang="en-US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வள</a:t>
            </a:r>
            <a:r>
              <a:rPr lang="en-US" dirty="0" smtClean="0"/>
              <a:t> </a:t>
            </a:r>
            <a:r>
              <a:rPr lang="en-US" dirty="0" err="1" smtClean="0"/>
              <a:t>மேலாண்மையின்</a:t>
            </a:r>
            <a:r>
              <a:rPr lang="en-US" dirty="0" smtClean="0"/>
              <a:t> </a:t>
            </a:r>
            <a:r>
              <a:rPr lang="en-US" dirty="0" err="1" smtClean="0"/>
              <a:t>பொருள்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வரைவிலக்கணம்</a:t>
            </a:r>
            <a:endParaRPr lang="en-US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வள</a:t>
            </a:r>
            <a:r>
              <a:rPr lang="en-US" dirty="0" smtClean="0"/>
              <a:t> </a:t>
            </a:r>
            <a:r>
              <a:rPr lang="en-US" dirty="0" err="1" smtClean="0"/>
              <a:t>மேலாண்மையின்</a:t>
            </a:r>
            <a:r>
              <a:rPr lang="en-US" dirty="0" smtClean="0"/>
              <a:t> </a:t>
            </a:r>
            <a:r>
              <a:rPr lang="en-US" dirty="0" err="1" smtClean="0"/>
              <a:t>அம்சங்கள்</a:t>
            </a:r>
            <a:endParaRPr lang="en-US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வள</a:t>
            </a:r>
            <a:r>
              <a:rPr lang="en-US" dirty="0" smtClean="0"/>
              <a:t> </a:t>
            </a:r>
            <a:r>
              <a:rPr lang="en-US" dirty="0" err="1" smtClean="0"/>
              <a:t>மேலாண்மையின்</a:t>
            </a:r>
            <a:r>
              <a:rPr lang="en-US" dirty="0" smtClean="0"/>
              <a:t> </a:t>
            </a:r>
            <a:r>
              <a:rPr lang="en-US" dirty="0" err="1" smtClean="0"/>
              <a:t>முக்கியத்துவம்</a:t>
            </a:r>
            <a:endParaRPr lang="en-US" dirty="0" smtClean="0"/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வள</a:t>
            </a:r>
            <a:r>
              <a:rPr lang="en-US" dirty="0" smtClean="0"/>
              <a:t> </a:t>
            </a:r>
            <a:r>
              <a:rPr lang="en-US" dirty="0" err="1" smtClean="0"/>
              <a:t>மேலாண்மையின்</a:t>
            </a:r>
            <a:r>
              <a:rPr lang="en-US" dirty="0" smtClean="0"/>
              <a:t> </a:t>
            </a:r>
            <a:r>
              <a:rPr lang="en-US" dirty="0" err="1" smtClean="0"/>
              <a:t>பணிகள்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நோக்கம்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F20D0E-6A9E-444D-92B2-253E38E5FE2E}" type="slidenum">
              <a:rPr lang="en-US" sz="1400" smtClean="0">
                <a:solidFill>
                  <a:srgbClr val="000000"/>
                </a:solidFill>
              </a:rPr>
              <a:pPr eaLnBrk="1" hangingPunct="1"/>
              <a:t>30</a:t>
            </a:fld>
            <a:endParaRPr lang="en-US" sz="1400" smtClean="0">
              <a:solidFill>
                <a:srgbClr val="000000"/>
              </a:solidFill>
            </a:endParaRPr>
          </a:p>
        </p:txBody>
      </p:sp>
      <p:pic>
        <p:nvPicPr>
          <p:cNvPr id="583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8575"/>
            <a:ext cx="577215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3408830" cy="5819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022" y="803438"/>
            <a:ext cx="2849978" cy="605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16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43937" y="2967335"/>
            <a:ext cx="2456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நன்றி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24078" indent="-514350">
              <a:buAutoNum type="arabicPeriod"/>
            </a:pPr>
            <a:r>
              <a:rPr lang="en-US" dirty="0" err="1" smtClean="0"/>
              <a:t>உலகளவில்</a:t>
            </a:r>
            <a:r>
              <a:rPr lang="en-US" dirty="0" smtClean="0"/>
              <a:t> </a:t>
            </a:r>
            <a:r>
              <a:rPr lang="en-US" dirty="0" err="1" smtClean="0"/>
              <a:t>பொருத்தமானது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இலக்கு</a:t>
            </a:r>
            <a:r>
              <a:rPr lang="en-US" dirty="0" smtClean="0"/>
              <a:t> </a:t>
            </a:r>
            <a:r>
              <a:rPr lang="en-US" dirty="0" err="1" smtClean="0"/>
              <a:t>சம்பந்தமானது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திட்டமிட்ட</a:t>
            </a:r>
            <a:r>
              <a:rPr lang="en-US" dirty="0" smtClean="0"/>
              <a:t> </a:t>
            </a:r>
            <a:r>
              <a:rPr lang="en-US" dirty="0" err="1" smtClean="0"/>
              <a:t>அணுகுமுறை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அனைத்திலும்</a:t>
            </a:r>
            <a:r>
              <a:rPr lang="en-US" dirty="0" smtClean="0"/>
              <a:t> </a:t>
            </a:r>
            <a:r>
              <a:rPr lang="en-US" dirty="0" err="1" smtClean="0"/>
              <a:t>பரவனைது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தொடர்ச்சியான</a:t>
            </a:r>
            <a:r>
              <a:rPr lang="en-US" dirty="0" smtClean="0"/>
              <a:t> </a:t>
            </a:r>
            <a:r>
              <a:rPr lang="en-US" dirty="0" err="1" smtClean="0"/>
              <a:t>செயல்பாடு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மாறும்</a:t>
            </a:r>
            <a:r>
              <a:rPr lang="en-US" dirty="0" smtClean="0"/>
              <a:t> </a:t>
            </a:r>
            <a:r>
              <a:rPr lang="en-US" dirty="0" err="1" smtClean="0"/>
              <a:t>செயல்பாடு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ஓருங்கிணைந்த</a:t>
            </a:r>
            <a:r>
              <a:rPr lang="en-US" dirty="0" smtClean="0"/>
              <a:t> </a:t>
            </a:r>
            <a:r>
              <a:rPr lang="en-US" dirty="0" err="1" smtClean="0"/>
              <a:t>கருவி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வளாச்சியின்</a:t>
            </a:r>
            <a:r>
              <a:rPr lang="en-US" dirty="0" smtClean="0"/>
              <a:t> </a:t>
            </a:r>
            <a:r>
              <a:rPr lang="en-US" dirty="0" err="1" smtClean="0"/>
              <a:t>மீதான</a:t>
            </a:r>
            <a:r>
              <a:rPr lang="en-US" dirty="0" smtClean="0"/>
              <a:t> </a:t>
            </a:r>
            <a:r>
              <a:rPr lang="en-US" dirty="0" err="1" smtClean="0"/>
              <a:t>கவனம்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வள</a:t>
            </a:r>
            <a:r>
              <a:rPr lang="en-US" dirty="0" smtClean="0"/>
              <a:t> </a:t>
            </a:r>
            <a:r>
              <a:rPr lang="en-US" dirty="0" err="1" smtClean="0"/>
              <a:t>மேலாண்மை</a:t>
            </a:r>
            <a:r>
              <a:rPr lang="en-US" dirty="0" smtClean="0"/>
              <a:t> </a:t>
            </a:r>
            <a:r>
              <a:rPr lang="en-US" dirty="0" err="1" smtClean="0"/>
              <a:t>அறிவியல்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கலை</a:t>
            </a:r>
            <a:r>
              <a:rPr lang="en-US" dirty="0" smtClean="0"/>
              <a:t> </a:t>
            </a:r>
            <a:r>
              <a:rPr lang="en-US" dirty="0" err="1" smtClean="0"/>
              <a:t>ஆகிய</a:t>
            </a:r>
            <a:r>
              <a:rPr lang="en-US" dirty="0" smtClean="0"/>
              <a:t> </a:t>
            </a:r>
            <a:r>
              <a:rPr lang="en-US" dirty="0" err="1" smtClean="0"/>
              <a:t>இரண்டுமாக</a:t>
            </a:r>
            <a:r>
              <a:rPr lang="en-US" dirty="0" smtClean="0"/>
              <a:t> </a:t>
            </a:r>
            <a:r>
              <a:rPr lang="en-US" dirty="0" err="1" smtClean="0"/>
              <a:t>இருத்தல்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துறைகளிற்கிடையிலான</a:t>
            </a:r>
            <a:r>
              <a:rPr lang="en-US" dirty="0" smtClean="0"/>
              <a:t> </a:t>
            </a:r>
            <a:r>
              <a:rPr lang="en-US" dirty="0" err="1" smtClean="0"/>
              <a:t>இணைப்பு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கண்ணுக்குப்புலப்படாத்து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புதிய</a:t>
            </a:r>
            <a:r>
              <a:rPr lang="en-US" dirty="0" smtClean="0"/>
              <a:t> </a:t>
            </a:r>
            <a:r>
              <a:rPr lang="en-US" dirty="0" err="1" smtClean="0"/>
              <a:t>உறவு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வள</a:t>
            </a:r>
            <a:r>
              <a:rPr lang="en-US" dirty="0" smtClean="0"/>
              <a:t> </a:t>
            </a:r>
            <a:r>
              <a:rPr lang="en-US" dirty="0" err="1" smtClean="0"/>
              <a:t>மேலாண்மையின்</a:t>
            </a:r>
            <a:r>
              <a:rPr lang="en-US" dirty="0" smtClean="0"/>
              <a:t> </a:t>
            </a:r>
            <a:r>
              <a:rPr lang="en-US" dirty="0" err="1" smtClean="0"/>
              <a:t>சிறப்பியல்புகள்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24078" indent="-514350">
              <a:buAutoNum type="arabicPeriod"/>
            </a:pPr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சக்தி</a:t>
            </a:r>
            <a:r>
              <a:rPr lang="en-US" dirty="0" smtClean="0"/>
              <a:t> </a:t>
            </a:r>
            <a:r>
              <a:rPr lang="en-US" dirty="0" err="1" smtClean="0"/>
              <a:t>தேவைகைளை</a:t>
            </a:r>
            <a:r>
              <a:rPr lang="en-US" dirty="0" smtClean="0"/>
              <a:t> </a:t>
            </a:r>
            <a:r>
              <a:rPr lang="en-US" dirty="0" err="1" smtClean="0"/>
              <a:t>அடையாளம்</a:t>
            </a:r>
            <a:r>
              <a:rPr lang="en-US" dirty="0" smtClean="0"/>
              <a:t> </a:t>
            </a:r>
            <a:r>
              <a:rPr lang="en-US" dirty="0" err="1" smtClean="0"/>
              <a:t>காணுதல்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மாற்றங்களை</a:t>
            </a:r>
            <a:r>
              <a:rPr lang="en-US" dirty="0" smtClean="0"/>
              <a:t> </a:t>
            </a:r>
            <a:r>
              <a:rPr lang="en-US" dirty="0" err="1" smtClean="0"/>
              <a:t>இணைத்துக்கொள்ளல்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சக்தியின்</a:t>
            </a:r>
            <a:r>
              <a:rPr lang="en-US" dirty="0" smtClean="0"/>
              <a:t> </a:t>
            </a:r>
            <a:r>
              <a:rPr lang="en-US" dirty="0" err="1" smtClean="0"/>
              <a:t>சரியான</a:t>
            </a:r>
            <a:r>
              <a:rPr lang="en-US" dirty="0" smtClean="0"/>
              <a:t> </a:t>
            </a:r>
            <a:r>
              <a:rPr lang="en-US" dirty="0" err="1" smtClean="0"/>
              <a:t>தேவையை</a:t>
            </a:r>
            <a:r>
              <a:rPr lang="en-US" dirty="0" smtClean="0"/>
              <a:t> </a:t>
            </a:r>
            <a:r>
              <a:rPr lang="en-US" dirty="0" err="1" smtClean="0"/>
              <a:t>உறுதி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சரியான</a:t>
            </a:r>
            <a:r>
              <a:rPr lang="en-US" dirty="0" smtClean="0"/>
              <a:t> </a:t>
            </a:r>
            <a:r>
              <a:rPr lang="en-US" dirty="0" err="1" smtClean="0"/>
              <a:t>வேலைக்கு</a:t>
            </a:r>
            <a:r>
              <a:rPr lang="en-US" dirty="0" smtClean="0"/>
              <a:t> </a:t>
            </a:r>
            <a:r>
              <a:rPr lang="en-US" dirty="0" err="1" smtClean="0"/>
              <a:t>சரியான</a:t>
            </a:r>
            <a:r>
              <a:rPr lang="en-US" dirty="0" smtClean="0"/>
              <a:t> </a:t>
            </a:r>
            <a:r>
              <a:rPr lang="en-US" dirty="0" err="1" smtClean="0"/>
              <a:t>நபரை</a:t>
            </a:r>
            <a:r>
              <a:rPr lang="en-US" dirty="0" smtClean="0"/>
              <a:t> </a:t>
            </a:r>
            <a:r>
              <a:rPr lang="en-US" dirty="0" err="1" smtClean="0"/>
              <a:t>தேர்ந்தெடுத்தல்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திறன்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அறிவை</a:t>
            </a:r>
            <a:r>
              <a:rPr lang="en-US" dirty="0" smtClean="0"/>
              <a:t> </a:t>
            </a:r>
            <a:r>
              <a:rPr lang="en-US" dirty="0" err="1" smtClean="0"/>
              <a:t>மேம்படுத்துதல்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பணியாளர்களின்</a:t>
            </a:r>
            <a:r>
              <a:rPr lang="en-US" dirty="0" smtClean="0"/>
              <a:t> </a:t>
            </a:r>
            <a:r>
              <a:rPr lang="en-US" dirty="0" err="1" smtClean="0"/>
              <a:t>செயல்திறனை</a:t>
            </a:r>
            <a:r>
              <a:rPr lang="en-US" dirty="0" smtClean="0"/>
              <a:t> </a:t>
            </a:r>
            <a:r>
              <a:rPr lang="en-US" dirty="0" err="1" smtClean="0"/>
              <a:t>மதிப்பிடுதல்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போட்டி</a:t>
            </a:r>
            <a:r>
              <a:rPr lang="en-US" dirty="0" smtClean="0"/>
              <a:t> </a:t>
            </a:r>
            <a:r>
              <a:rPr lang="en-US" dirty="0" err="1" smtClean="0"/>
              <a:t>நன்மைகளை</a:t>
            </a:r>
            <a:r>
              <a:rPr lang="en-US" dirty="0" smtClean="0"/>
              <a:t> </a:t>
            </a:r>
            <a:r>
              <a:rPr lang="en-US" dirty="0" err="1" smtClean="0"/>
              <a:t>மேம்படுத்துதல்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பணியாளர்</a:t>
            </a:r>
            <a:r>
              <a:rPr lang="en-US" dirty="0" smtClean="0"/>
              <a:t> </a:t>
            </a:r>
            <a:r>
              <a:rPr lang="en-US" dirty="0" err="1" smtClean="0"/>
              <a:t>அர்ப்பணிப்பை</a:t>
            </a:r>
            <a:r>
              <a:rPr lang="en-US" dirty="0" smtClean="0"/>
              <a:t> </a:t>
            </a:r>
            <a:r>
              <a:rPr lang="en-US" dirty="0" err="1" smtClean="0"/>
              <a:t>தீர்மானித்தல்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சமூகமயமாக்க</a:t>
            </a:r>
            <a:r>
              <a:rPr lang="en-US" dirty="0" smtClean="0"/>
              <a:t> </a:t>
            </a:r>
            <a:r>
              <a:rPr lang="en-US" dirty="0" err="1" smtClean="0"/>
              <a:t>வலியுறுத்தல்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சாதகமான</a:t>
            </a:r>
            <a:r>
              <a:rPr lang="en-US" dirty="0" smtClean="0"/>
              <a:t> </a:t>
            </a:r>
            <a:r>
              <a:rPr lang="en-US" dirty="0" err="1" smtClean="0"/>
              <a:t>பணியாளர்</a:t>
            </a:r>
            <a:r>
              <a:rPr lang="en-US" dirty="0" smtClean="0"/>
              <a:t> </a:t>
            </a:r>
            <a:r>
              <a:rPr lang="en-US" dirty="0" err="1" smtClean="0"/>
              <a:t>மனப்பான்மையை</a:t>
            </a:r>
            <a:r>
              <a:rPr lang="en-US" dirty="0" smtClean="0"/>
              <a:t> </a:t>
            </a:r>
            <a:r>
              <a:rPr lang="en-US" dirty="0" err="1" smtClean="0"/>
              <a:t>வளர்ப்பதற்கு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கூட்டு</a:t>
            </a:r>
            <a:r>
              <a:rPr lang="en-US" dirty="0" smtClean="0"/>
              <a:t> </a:t>
            </a:r>
            <a:r>
              <a:rPr lang="en-US" dirty="0" err="1" smtClean="0"/>
              <a:t>பிரதிநிதித்துவ</a:t>
            </a:r>
            <a:r>
              <a:rPr lang="en-US" dirty="0" smtClean="0"/>
              <a:t> </a:t>
            </a:r>
            <a:r>
              <a:rPr lang="en-US" dirty="0" err="1" smtClean="0"/>
              <a:t>வாய்ப்புகளை</a:t>
            </a:r>
            <a:r>
              <a:rPr lang="en-US" dirty="0" smtClean="0"/>
              <a:t> </a:t>
            </a:r>
            <a:r>
              <a:rPr lang="en-US" dirty="0" err="1" smtClean="0"/>
              <a:t>வழங்க</a:t>
            </a:r>
            <a:endParaRPr lang="en-US" dirty="0" smtClean="0"/>
          </a:p>
          <a:p>
            <a:pPr marL="624078" indent="-514350"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வள</a:t>
            </a:r>
            <a:r>
              <a:rPr lang="en-US" dirty="0" smtClean="0"/>
              <a:t> </a:t>
            </a:r>
            <a:r>
              <a:rPr lang="en-US" dirty="0" err="1" smtClean="0"/>
              <a:t>மேலாண்மையின்</a:t>
            </a:r>
            <a:r>
              <a:rPr lang="en-US" dirty="0" smtClean="0"/>
              <a:t> </a:t>
            </a:r>
            <a:r>
              <a:rPr lang="en-US" dirty="0" err="1" smtClean="0"/>
              <a:t>முக்கியத்துவம்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err="1" smtClean="0"/>
              <a:t>மேலாண்மையின்</a:t>
            </a:r>
            <a:r>
              <a:rPr lang="en-US" dirty="0" smtClean="0"/>
              <a:t> </a:t>
            </a:r>
            <a:r>
              <a:rPr lang="en-US" dirty="0" err="1" smtClean="0"/>
              <a:t>பணிகள்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1. </a:t>
            </a:r>
            <a:r>
              <a:rPr lang="en-US" dirty="0" err="1" smtClean="0"/>
              <a:t>திட்டமிடுதல்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2. </a:t>
            </a:r>
            <a:r>
              <a:rPr lang="en-US" dirty="0" err="1" smtClean="0"/>
              <a:t>அமைத்த்தல்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3. </a:t>
            </a:r>
            <a:r>
              <a:rPr lang="en-US" dirty="0" err="1" smtClean="0"/>
              <a:t>இயக்குவித்தல்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4. </a:t>
            </a:r>
            <a:r>
              <a:rPr lang="en-US" dirty="0" err="1" smtClean="0"/>
              <a:t>கட்டுப்படுத்துதல்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செயல்</a:t>
            </a:r>
            <a:r>
              <a:rPr lang="en-US" dirty="0" smtClean="0"/>
              <a:t> </a:t>
            </a:r>
            <a:r>
              <a:rPr lang="en-US" dirty="0" err="1" smtClean="0"/>
              <a:t>பணிகள்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1. </a:t>
            </a:r>
            <a:r>
              <a:rPr lang="en-US" dirty="0" err="1" smtClean="0"/>
              <a:t>திரட்டுதல்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2. </a:t>
            </a:r>
            <a:r>
              <a:rPr lang="en-US" dirty="0" err="1" smtClean="0"/>
              <a:t>வளர்ச்சி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3. </a:t>
            </a:r>
            <a:r>
              <a:rPr lang="en-US" dirty="0" err="1" smtClean="0"/>
              <a:t>ஊதியம்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4. </a:t>
            </a:r>
            <a:r>
              <a:rPr lang="en-US" dirty="0" err="1" smtClean="0"/>
              <a:t>ஊழியர்களை</a:t>
            </a:r>
            <a:r>
              <a:rPr lang="en-US" dirty="0" smtClean="0"/>
              <a:t> </a:t>
            </a:r>
            <a:r>
              <a:rPr lang="en-US" dirty="0" err="1" smtClean="0"/>
              <a:t>தக்கவைத்துக்கொள்ளுதல்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5. </a:t>
            </a:r>
            <a:r>
              <a:rPr lang="en-US" dirty="0" err="1" smtClean="0"/>
              <a:t>ஒருங்கிணைத்தல்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மனித</a:t>
            </a:r>
            <a:r>
              <a:rPr lang="en-US" dirty="0" smtClean="0"/>
              <a:t> </a:t>
            </a:r>
            <a:r>
              <a:rPr lang="en-US" dirty="0" err="1" smtClean="0"/>
              <a:t>வள</a:t>
            </a:r>
            <a:r>
              <a:rPr lang="en-US" dirty="0" smtClean="0"/>
              <a:t> </a:t>
            </a:r>
            <a:r>
              <a:rPr lang="en-US" dirty="0" err="1" smtClean="0"/>
              <a:t>மேலாண்மையின்</a:t>
            </a:r>
            <a:r>
              <a:rPr lang="en-US" dirty="0" smtClean="0"/>
              <a:t> </a:t>
            </a:r>
            <a:r>
              <a:rPr lang="en-US" dirty="0" err="1" smtClean="0"/>
              <a:t>பணிகள்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28600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err="1" smtClean="0"/>
              <a:t>அத்தியாயம்</a:t>
            </a:r>
            <a:r>
              <a:rPr lang="en-US" dirty="0" smtClean="0"/>
              <a:t> – 10</a:t>
            </a:r>
            <a:br>
              <a:rPr lang="en-US" dirty="0" smtClean="0"/>
            </a:br>
            <a:r>
              <a:rPr lang="en-US" dirty="0" err="1" smtClean="0"/>
              <a:t>ஆட்சேர்ப்பு</a:t>
            </a:r>
            <a:r>
              <a:rPr lang="en-US" dirty="0" smtClean="0"/>
              <a:t> </a:t>
            </a:r>
            <a:r>
              <a:rPr lang="en-US" dirty="0" err="1" smtClean="0"/>
              <a:t>முறைகள்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ஆட்சேர்ப்பின்</a:t>
            </a:r>
            <a:r>
              <a:rPr lang="en-US" dirty="0" smtClean="0"/>
              <a:t> </a:t>
            </a:r>
            <a:r>
              <a:rPr lang="en-US" dirty="0" err="1" smtClean="0"/>
              <a:t>பொருள்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வரைவிலக்கணம்</a:t>
            </a:r>
            <a:endParaRPr lang="en-US" dirty="0" smtClean="0"/>
          </a:p>
          <a:p>
            <a:r>
              <a:rPr lang="en-US" dirty="0" err="1" smtClean="0"/>
              <a:t>ஆட்சேர்ப்பு</a:t>
            </a:r>
            <a:r>
              <a:rPr lang="en-US" dirty="0" smtClean="0"/>
              <a:t> </a:t>
            </a:r>
            <a:r>
              <a:rPr lang="en-US" dirty="0" err="1" smtClean="0"/>
              <a:t>செயல்முறை</a:t>
            </a:r>
            <a:endParaRPr lang="en-US" dirty="0" smtClean="0"/>
          </a:p>
          <a:p>
            <a:r>
              <a:rPr lang="en-US" dirty="0" err="1" smtClean="0"/>
              <a:t>ஆட்சேர்ப்பு</a:t>
            </a:r>
            <a:r>
              <a:rPr lang="en-US" dirty="0" smtClean="0"/>
              <a:t> </a:t>
            </a:r>
            <a:r>
              <a:rPr lang="en-US" dirty="0" err="1" smtClean="0"/>
              <a:t>மூலங்கள்-ஆட்சேர்ப்பு</a:t>
            </a:r>
            <a:r>
              <a:rPr lang="en-US" dirty="0" smtClean="0"/>
              <a:t> </a:t>
            </a:r>
            <a:r>
              <a:rPr lang="en-US" dirty="0" err="1" smtClean="0"/>
              <a:t>வழிமுறைகள்</a:t>
            </a:r>
            <a:endParaRPr lang="en-US" dirty="0" smtClean="0"/>
          </a:p>
          <a:p>
            <a:r>
              <a:rPr lang="en-US" dirty="0" err="1" smtClean="0"/>
              <a:t>ஆட்சேர்ப்பில்</a:t>
            </a:r>
            <a:r>
              <a:rPr lang="en-US" dirty="0" smtClean="0"/>
              <a:t> </a:t>
            </a:r>
            <a:r>
              <a:rPr lang="en-US" dirty="0" err="1" smtClean="0"/>
              <a:t>சமீபகால</a:t>
            </a:r>
            <a:r>
              <a:rPr lang="en-US" dirty="0" smtClean="0"/>
              <a:t> </a:t>
            </a:r>
            <a:r>
              <a:rPr lang="en-US" dirty="0" err="1" smtClean="0"/>
              <a:t>போக்குகள்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கற்றல்</a:t>
            </a:r>
            <a:r>
              <a:rPr lang="en-US" dirty="0" smtClean="0"/>
              <a:t> </a:t>
            </a:r>
            <a:r>
              <a:rPr lang="en-US" dirty="0" err="1" smtClean="0"/>
              <a:t>நோக்கங்கள்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eriod"/>
            </a:pPr>
            <a:r>
              <a:rPr lang="en-US" dirty="0" err="1" smtClean="0"/>
              <a:t>ஆட்சேர்ப்பு</a:t>
            </a:r>
            <a:r>
              <a:rPr lang="en-US" dirty="0" smtClean="0"/>
              <a:t> </a:t>
            </a:r>
            <a:r>
              <a:rPr lang="en-US" dirty="0" err="1" smtClean="0"/>
              <a:t>திட்டமிடுதல்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காலிப்பணியிடங்களை</a:t>
            </a:r>
            <a:r>
              <a:rPr lang="en-US" dirty="0" smtClean="0"/>
              <a:t> </a:t>
            </a:r>
            <a:r>
              <a:rPr lang="en-US" dirty="0" err="1" smtClean="0"/>
              <a:t>தீர்மானித்தல்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வளங்களை</a:t>
            </a:r>
            <a:r>
              <a:rPr lang="en-US" dirty="0" smtClean="0"/>
              <a:t> </a:t>
            </a:r>
            <a:r>
              <a:rPr lang="en-US" dirty="0" err="1" smtClean="0"/>
              <a:t>கண்டறிதல்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விளம்பரம்</a:t>
            </a:r>
            <a:r>
              <a:rPr lang="en-US" dirty="0" smtClean="0"/>
              <a:t> </a:t>
            </a:r>
            <a:r>
              <a:rPr lang="en-US" dirty="0" err="1" smtClean="0"/>
              <a:t>குறித்த</a:t>
            </a:r>
            <a:r>
              <a:rPr lang="en-US" dirty="0" smtClean="0"/>
              <a:t> </a:t>
            </a:r>
            <a:r>
              <a:rPr lang="en-US" dirty="0" err="1" smtClean="0"/>
              <a:t>தகவலை</a:t>
            </a:r>
            <a:r>
              <a:rPr lang="en-US" dirty="0" smtClean="0"/>
              <a:t> </a:t>
            </a:r>
            <a:r>
              <a:rPr lang="en-US" dirty="0" err="1" smtClean="0"/>
              <a:t>உருவாக்குதல்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பொருத்தமான</a:t>
            </a:r>
            <a:r>
              <a:rPr lang="en-US" dirty="0" smtClean="0"/>
              <a:t> </a:t>
            </a:r>
            <a:r>
              <a:rPr lang="en-US" dirty="0" err="1" smtClean="0"/>
              <a:t>விளம்பரம்</a:t>
            </a:r>
            <a:r>
              <a:rPr lang="en-US" dirty="0" smtClean="0"/>
              <a:t> </a:t>
            </a:r>
            <a:r>
              <a:rPr lang="en-US" dirty="0" err="1" smtClean="0"/>
              <a:t>முறையை</a:t>
            </a:r>
            <a:r>
              <a:rPr lang="en-US" dirty="0" smtClean="0"/>
              <a:t> </a:t>
            </a:r>
            <a:r>
              <a:rPr lang="en-US" dirty="0" err="1" smtClean="0"/>
              <a:t>தேர்ந்தெடுத்தல்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தேர்வு</a:t>
            </a:r>
            <a:r>
              <a:rPr lang="en-US" dirty="0" smtClean="0"/>
              <a:t> </a:t>
            </a:r>
            <a:r>
              <a:rPr lang="en-US" dirty="0" err="1" smtClean="0"/>
              <a:t>செயல்பாட்டிற்கு</a:t>
            </a:r>
            <a:r>
              <a:rPr lang="en-US" dirty="0" smtClean="0"/>
              <a:t> </a:t>
            </a:r>
            <a:r>
              <a:rPr lang="en-US" dirty="0" err="1" smtClean="0"/>
              <a:t>வழிவகுத்தல்</a:t>
            </a:r>
            <a:endParaRPr lang="en-US" dirty="0" smtClean="0"/>
          </a:p>
          <a:p>
            <a:pPr marL="624078" indent="-514350">
              <a:buAutoNum type="arabicPeriod"/>
            </a:pPr>
            <a:r>
              <a:rPr lang="en-US" dirty="0" err="1" smtClean="0"/>
              <a:t>மதிப்பீடு</a:t>
            </a:r>
            <a:r>
              <a:rPr lang="en-US" dirty="0" smtClean="0"/>
              <a:t> </a:t>
            </a:r>
            <a:r>
              <a:rPr lang="en-US" dirty="0" err="1" smtClean="0"/>
              <a:t>மற்றும்</a:t>
            </a:r>
            <a:r>
              <a:rPr lang="en-US" dirty="0" smtClean="0"/>
              <a:t> </a:t>
            </a:r>
            <a:r>
              <a:rPr lang="en-US" dirty="0" err="1" smtClean="0"/>
              <a:t>கட்டுப்பாடு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ஆட்சேர்ப்பின்</a:t>
            </a:r>
            <a:r>
              <a:rPr lang="en-US" dirty="0" smtClean="0"/>
              <a:t> </a:t>
            </a:r>
            <a:r>
              <a:rPr lang="en-US" dirty="0" err="1" smtClean="0"/>
              <a:t>படிநிலைகள்-செயல்முறைகள்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134</TotalTime>
  <Words>562</Words>
  <Application>Microsoft Office PowerPoint</Application>
  <PresentationFormat>On-screen Show (4:3)</PresentationFormat>
  <Paragraphs>255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Concourse</vt:lpstr>
      <vt:lpstr>PowerPoint Presentation</vt:lpstr>
      <vt:lpstr>மனித வள மேலாண்மை</vt:lpstr>
      <vt:lpstr>கற்றல் நோக்கம்</vt:lpstr>
      <vt:lpstr>மனித வள மேலாண்மையின் சிறப்பியல்புகள்</vt:lpstr>
      <vt:lpstr>மனித வள மேலாண்மையின் முக்கியத்துவம்</vt:lpstr>
      <vt:lpstr>மனித வள மேலாண்மையின் பணிகள்</vt:lpstr>
      <vt:lpstr>அத்தியாயம் – 10 ஆட்சேர்ப்பு முறைகள்</vt:lpstr>
      <vt:lpstr>கற்றல் நோக்கங்கள்</vt:lpstr>
      <vt:lpstr>ஆட்சேர்ப்பின் படிநிலைகள்-செயல்முறைகள்</vt:lpstr>
      <vt:lpstr>ஆட்சேர்ப்பு வழிமுறைகள்</vt:lpstr>
      <vt:lpstr>PowerPoint Presentation</vt:lpstr>
      <vt:lpstr>ஆட்சேர்ப்பில் சமீபகால போக்குகள்</vt:lpstr>
      <vt:lpstr>அத்தியாயம் – 11 பணியாளர் தேர்ந்தெடுத்தல்</vt:lpstr>
      <vt:lpstr>கற்றல் நோக்கங்கள்</vt:lpstr>
      <vt:lpstr> தேர்ந்தெடுத்தலின் செயல் முறைக்கான நிலையான படிநிலைகள் </vt:lpstr>
      <vt:lpstr>திறன் சோதனை</vt:lpstr>
      <vt:lpstr>PowerPoint Presentation</vt:lpstr>
      <vt:lpstr>PowerPoint Presentation</vt:lpstr>
      <vt:lpstr>பணியாளர் தேர்ந்தெடுத்தல் நடைமுறைகளை தீர்மானிக்கும் காரணிகள்</vt:lpstr>
      <vt:lpstr>பணித்தேர்வின் முக்கியத்துவம்</vt:lpstr>
      <vt:lpstr>பணியமர்த்தல் முக்கியத்துவம்</vt:lpstr>
      <vt:lpstr>பணியமர்த்தலின் கோட்பாடுகள்</vt:lpstr>
      <vt:lpstr>அத்தியாயம் – 12 பணியாளர் பயிற்சி முறை</vt:lpstr>
      <vt:lpstr>கற்றல் நோக்கங்கள்</vt:lpstr>
      <vt:lpstr>வரைவிலக்கணம்</vt:lpstr>
      <vt:lpstr>பயிற்சியின் நோக்கம் (அ) பயிற்சி அவசியம்</vt:lpstr>
      <vt:lpstr>பயிற்சி திட்ட வடிவத்தின் படிகள்</vt:lpstr>
      <vt:lpstr>பயிற்சியின் முறைகள்</vt:lpstr>
      <vt:lpstr>பயிற்சியின் நன்மைகள்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மனித வள மேலாண்மை</dc:title>
  <dc:creator>Elcot</dc:creator>
  <cp:lastModifiedBy>ramesh</cp:lastModifiedBy>
  <cp:revision>13</cp:revision>
  <dcterms:created xsi:type="dcterms:W3CDTF">2019-05-27T02:45:12Z</dcterms:created>
  <dcterms:modified xsi:type="dcterms:W3CDTF">2019-05-28T07:27:51Z</dcterms:modified>
</cp:coreProperties>
</file>